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  <p:sldMasterId id="2147483672" r:id="rId3"/>
    <p:sldMasterId id="2147483696" r:id="rId4"/>
    <p:sldMasterId id="2147483720" r:id="rId5"/>
    <p:sldMasterId id="2147483744" r:id="rId6"/>
    <p:sldMasterId id="2147483768" r:id="rId7"/>
  </p:sldMasterIdLst>
  <p:notesMasterIdLst>
    <p:notesMasterId r:id="rId12"/>
  </p:notesMasterIdLst>
  <p:handoutMasterIdLst>
    <p:handoutMasterId r:id="rId60"/>
  </p:handoutMasterIdLst>
  <p:sldIdLst>
    <p:sldId id="495" r:id="rId8"/>
    <p:sldId id="642" r:id="rId9"/>
    <p:sldId id="470" r:id="rId10"/>
    <p:sldId id="856" r:id="rId11"/>
    <p:sldId id="759" r:id="rId13"/>
    <p:sldId id="753" r:id="rId14"/>
    <p:sldId id="726" r:id="rId15"/>
    <p:sldId id="857" r:id="rId16"/>
    <p:sldId id="858" r:id="rId17"/>
    <p:sldId id="859" r:id="rId18"/>
    <p:sldId id="760" r:id="rId19"/>
    <p:sldId id="761" r:id="rId20"/>
    <p:sldId id="766" r:id="rId21"/>
    <p:sldId id="814" r:id="rId22"/>
    <p:sldId id="813" r:id="rId23"/>
    <p:sldId id="816" r:id="rId24"/>
    <p:sldId id="815" r:id="rId25"/>
    <p:sldId id="790" r:id="rId26"/>
    <p:sldId id="812" r:id="rId27"/>
    <p:sldId id="810" r:id="rId28"/>
    <p:sldId id="811" r:id="rId29"/>
    <p:sldId id="769" r:id="rId30"/>
    <p:sldId id="780" r:id="rId31"/>
    <p:sldId id="781" r:id="rId32"/>
    <p:sldId id="820" r:id="rId33"/>
    <p:sldId id="821" r:id="rId34"/>
    <p:sldId id="822" r:id="rId35"/>
    <p:sldId id="823" r:id="rId36"/>
    <p:sldId id="824" r:id="rId37"/>
    <p:sldId id="825" r:id="rId38"/>
    <p:sldId id="826" r:id="rId39"/>
    <p:sldId id="827" r:id="rId40"/>
    <p:sldId id="828" r:id="rId41"/>
    <p:sldId id="829" r:id="rId42"/>
    <p:sldId id="830" r:id="rId43"/>
    <p:sldId id="831" r:id="rId44"/>
    <p:sldId id="832" r:id="rId45"/>
    <p:sldId id="833" r:id="rId46"/>
    <p:sldId id="834" r:id="rId47"/>
    <p:sldId id="835" r:id="rId48"/>
    <p:sldId id="852" r:id="rId49"/>
    <p:sldId id="853" r:id="rId50"/>
    <p:sldId id="854" r:id="rId51"/>
    <p:sldId id="860" r:id="rId52"/>
    <p:sldId id="861" r:id="rId53"/>
    <p:sldId id="862" r:id="rId54"/>
    <p:sldId id="863" r:id="rId55"/>
    <p:sldId id="864" r:id="rId56"/>
    <p:sldId id="865" r:id="rId57"/>
    <p:sldId id="496" r:id="rId58"/>
    <p:sldId id="497" r:id="rId59"/>
  </p:sldIdLst>
  <p:sldSz cx="12190095" cy="6859270"/>
  <p:notesSz cx="6858000" cy="9144000"/>
  <p:custDataLst>
    <p:tags r:id="rId65"/>
  </p:custDataLst>
  <p:defaultTextStyle>
    <a:defPPr>
      <a:defRPr lang="de-DE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44" userDrawn="1">
          <p15:clr>
            <a:srgbClr val="A4A3A4"/>
          </p15:clr>
        </p15:guide>
        <p15:guide id="2" orient="horz" pos="301" userDrawn="1">
          <p15:clr>
            <a:srgbClr val="A4A3A4"/>
          </p15:clr>
        </p15:guide>
        <p15:guide id="3" orient="horz" pos="1248" userDrawn="1">
          <p15:clr>
            <a:srgbClr val="A4A3A4"/>
          </p15:clr>
        </p15:guide>
        <p15:guide id="4" orient="horz" pos="3644" userDrawn="1">
          <p15:clr>
            <a:srgbClr val="A4A3A4"/>
          </p15:clr>
        </p15:guide>
        <p15:guide id="5" pos="7460" userDrawn="1">
          <p15:clr>
            <a:srgbClr val="A4A3A4"/>
          </p15:clr>
        </p15:guide>
        <p15:guide id="6" pos="4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  <p:cmAuthor id="3" name="Thinkpad" initials="T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DD4"/>
    <a:srgbClr val="2683C6"/>
    <a:srgbClr val="2DA0F2"/>
    <a:srgbClr val="0091F6"/>
    <a:srgbClr val="128FCF"/>
    <a:srgbClr val="0159AA"/>
    <a:srgbClr val="0055A6"/>
    <a:srgbClr val="015BAD"/>
    <a:srgbClr val="75BDA7"/>
    <a:srgbClr val="7A8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689" autoAdjust="0"/>
  </p:normalViewPr>
  <p:slideViewPr>
    <p:cSldViewPr snapToGrid="0" snapToObjects="1" showGuides="1">
      <p:cViewPr varScale="1">
        <p:scale>
          <a:sx n="58" d="100"/>
          <a:sy n="58" d="100"/>
        </p:scale>
        <p:origin x="54" y="1062"/>
      </p:cViewPr>
      <p:guideLst>
        <p:guide orient="horz" pos="944"/>
        <p:guide orient="horz" pos="301"/>
        <p:guide orient="horz" pos="1248"/>
        <p:guide orient="horz" pos="3644"/>
        <p:guide pos="7460"/>
        <p:guide pos="4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244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-3828" y="-78"/>
      </p:cViewPr>
      <p:guideLst>
        <p:guide orient="horz" pos="2771"/>
        <p:guide pos="2127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5" Type="http://schemas.openxmlformats.org/officeDocument/2006/relationships/tags" Target="tags/tag504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1.xml"/><Relationship Id="rId58" Type="http://schemas.openxmlformats.org/officeDocument/2006/relationships/slide" Target="slides/slide50.xml"/><Relationship Id="rId57" Type="http://schemas.openxmlformats.org/officeDocument/2006/relationships/slide" Target="slides/slide49.xml"/><Relationship Id="rId56" Type="http://schemas.openxmlformats.org/officeDocument/2006/relationships/slide" Target="slides/slide48.xml"/><Relationship Id="rId55" Type="http://schemas.openxmlformats.org/officeDocument/2006/relationships/slide" Target="slides/slide47.xml"/><Relationship Id="rId54" Type="http://schemas.openxmlformats.org/officeDocument/2006/relationships/slide" Target="slides/slide46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0" Type="http://schemas.openxmlformats.org/officeDocument/2006/relationships/slide" Target="slides/slide32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微软雅黑" panose="020B0503020204020204" charset="-122"/>
            </a:endParaRP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05EE6-0555-4BD3-8EFF-7860A0E7DA14}" type="datetimeFigureOut">
              <a:rPr lang="de-DE" smtClean="0">
                <a:latin typeface="微软雅黑" panose="020B0503020204020204" charset="-122"/>
              </a:rPr>
            </a:fld>
            <a:endParaRPr lang="de-DE" dirty="0">
              <a:latin typeface="微软雅黑" panose="020B0503020204020204" charset="-122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微软雅黑" panose="020B0503020204020204" charset="-122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E346A-0122-46E4-AECE-C481893FBCB9}" type="slidenum">
              <a:rPr lang="de-DE" smtClean="0">
                <a:latin typeface="微软雅黑" panose="020B0503020204020204" charset="-122"/>
              </a:rPr>
            </a:fld>
            <a:endParaRPr lang="de-DE" dirty="0">
              <a:latin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微软雅黑" panose="020B0503020204020204" charset="-122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微软雅黑" panose="020B0503020204020204" charset="-122"/>
              </a:defRPr>
            </a:lvl1pPr>
          </a:lstStyle>
          <a:p>
            <a:fld id="{B8DD35AF-E6AE-4141-BF45-E7C4E548BFFD}" type="datetimeFigureOut">
              <a:rPr lang="de-DE" smtClean="0"/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  <a:endParaRPr lang="de-DE" dirty="0"/>
          </a:p>
          <a:p>
            <a:pPr lvl="1"/>
            <a:r>
              <a:rPr lang="de-DE" dirty="0"/>
              <a:t>Zweite Ebene</a:t>
            </a:r>
            <a:endParaRPr lang="de-DE" dirty="0"/>
          </a:p>
          <a:p>
            <a:pPr lvl="2"/>
            <a:r>
              <a:rPr lang="de-DE" dirty="0"/>
              <a:t>Dritte Ebene</a:t>
            </a:r>
            <a:endParaRPr lang="de-DE" dirty="0"/>
          </a:p>
          <a:p>
            <a:pPr lvl="3"/>
            <a:r>
              <a:rPr lang="de-DE" dirty="0"/>
              <a:t>Vierte Ebene</a:t>
            </a:r>
            <a:endParaRPr lang="de-DE" dirty="0"/>
          </a:p>
          <a:p>
            <a:pPr lvl="4"/>
            <a:r>
              <a:rPr lang="de-DE" dirty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微软雅黑" panose="020B0503020204020204" charset="-122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微软雅黑" panose="020B0503020204020204" charset="-122"/>
              </a:defRPr>
            </a:lvl1pPr>
          </a:lstStyle>
          <a:p>
            <a:fld id="{DB170224-FE03-429C-83B7-DC36E71A8559}" type="slidenum">
              <a:rPr lang="de-DE" smtClean="0"/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203835" indent="-203835" algn="l" defTabSz="1088390" rtl="0" eaLnBrk="1" latinLnBrk="0" hangingPunct="1">
      <a:buClr>
        <a:schemeClr val="accent2"/>
      </a:buClr>
      <a:buFont typeface="Wingdings" panose="05000000000000000000" pitchFamily="2" charset="2"/>
      <a:buChar char="§"/>
      <a:defRPr sz="1400" b="0" i="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1pPr>
    <a:lvl2pPr marL="748030" indent="-203835" algn="l" defTabSz="1088390" rtl="0" eaLnBrk="1" latinLnBrk="0" hangingPunct="1">
      <a:buClr>
        <a:schemeClr val="accent2"/>
      </a:buClr>
      <a:buFont typeface="Wingdings" panose="05000000000000000000" pitchFamily="2" charset="2"/>
      <a:buChar char="§"/>
      <a:defRPr sz="1400" b="0" i="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2pPr>
    <a:lvl3pPr marL="1292860" indent="-203835" algn="l" defTabSz="1088390" rtl="0" eaLnBrk="1" latinLnBrk="0" hangingPunct="1">
      <a:buClr>
        <a:schemeClr val="accent2"/>
      </a:buClr>
      <a:buFont typeface="Wingdings" panose="05000000000000000000" pitchFamily="2" charset="2"/>
      <a:buChar char="§"/>
      <a:defRPr sz="1400" b="0" i="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3pPr>
    <a:lvl4pPr marL="1837055" indent="-203835" algn="l" defTabSz="1088390" rtl="0" eaLnBrk="1" latinLnBrk="0" hangingPunct="1">
      <a:buClr>
        <a:schemeClr val="accent2"/>
      </a:buClr>
      <a:buFont typeface="Wingdings" panose="05000000000000000000" pitchFamily="2" charset="2"/>
      <a:buChar char="§"/>
      <a:defRPr sz="1400" b="0" i="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4pPr>
    <a:lvl5pPr marL="2381250" indent="-203835" algn="l" defTabSz="1088390" rtl="0" eaLnBrk="1" latinLnBrk="0" hangingPunct="1">
      <a:buClr>
        <a:schemeClr val="accent2"/>
      </a:buClr>
      <a:buFont typeface="Wingdings" panose="05000000000000000000" pitchFamily="2" charset="2"/>
      <a:buChar char="§"/>
      <a:defRPr sz="1400" b="0" i="0" kern="1200">
        <a:solidFill>
          <a:schemeClr val="tx1"/>
        </a:solidFill>
        <a:latin typeface="微软雅黑" panose="020B0503020204020204" charset="-122"/>
        <a:ea typeface="+mn-ea"/>
        <a:cs typeface="+mn-cs"/>
      </a:defRPr>
    </a:lvl5pPr>
    <a:lvl6pPr marL="272097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70224-FE03-429C-83B7-DC36E71A8559}" type="slidenum">
              <a:rPr lang="de-DE" smtClean="0"/>
            </a:fld>
            <a:endParaRPr lang="de-D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image" Target="../media/image10.png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199.xml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226.xml"/><Relationship Id="rId16" Type="http://schemas.openxmlformats.org/officeDocument/2006/relationships/tags" Target="../tags/tag225.xml"/><Relationship Id="rId15" Type="http://schemas.openxmlformats.org/officeDocument/2006/relationships/tags" Target="../tags/tag224.xml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tags" Target="../tags/tag220.xml"/><Relationship Id="rId10" Type="http://schemas.openxmlformats.org/officeDocument/2006/relationships/tags" Target="../tags/tag219.xml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240.xml"/><Relationship Id="rId15" Type="http://schemas.openxmlformats.org/officeDocument/2006/relationships/tags" Target="../tags/tag239.xml"/><Relationship Id="rId14" Type="http://schemas.openxmlformats.org/officeDocument/2006/relationships/tags" Target="../tags/tag238.xml"/><Relationship Id="rId13" Type="http://schemas.openxmlformats.org/officeDocument/2006/relationships/tags" Target="../tags/tag237.xml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24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1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image" Target="../media/image10.png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247.xml"/><Relationship Id="rId1" Type="http://schemas.openxmlformats.org/officeDocument/2006/relationships/slideMaster" Target="../slideMasters/slideMaster6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slideMaster" Target="../slideMasters/slideMaster6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274.xml"/><Relationship Id="rId16" Type="http://schemas.openxmlformats.org/officeDocument/2006/relationships/tags" Target="../tags/tag273.xml"/><Relationship Id="rId15" Type="http://schemas.openxmlformats.org/officeDocument/2006/relationships/tags" Target="../tags/tag272.xml"/><Relationship Id="rId14" Type="http://schemas.openxmlformats.org/officeDocument/2006/relationships/tags" Target="../tags/tag271.xml"/><Relationship Id="rId13" Type="http://schemas.openxmlformats.org/officeDocument/2006/relationships/tags" Target="../tags/tag270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288.xml"/><Relationship Id="rId15" Type="http://schemas.openxmlformats.org/officeDocument/2006/relationships/tags" Target="../tags/tag287.xml"/><Relationship Id="rId14" Type="http://schemas.openxmlformats.org/officeDocument/2006/relationships/tags" Target="../tags/tag286.xml"/><Relationship Id="rId13" Type="http://schemas.openxmlformats.org/officeDocument/2006/relationships/tags" Target="../tags/tag285.xml"/><Relationship Id="rId12" Type="http://schemas.openxmlformats.org/officeDocument/2006/relationships/tags" Target="../tags/tag284.xml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49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image" Target="../media/image10.png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97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image" Target="../media/image10.png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145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image" Target="../media/image10.png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image" Target="../media/image9.png"/><Relationship Id="rId11" Type="http://schemas.openxmlformats.org/officeDocument/2006/relationships/image" Target="../media/image4.png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5" Type="http://schemas.openxmlformats.org/officeDocument/2006/relationships/image" Target="../media/image4.png"/><Relationship Id="rId14" Type="http://schemas.openxmlformats.org/officeDocument/2006/relationships/image" Target="../media/image9.png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9.png"/><Relationship Id="rId18" Type="http://schemas.openxmlformats.org/officeDocument/2006/relationships/image" Target="../media/image4.png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image" Target="../media/image9.png"/><Relationship Id="rId17" Type="http://schemas.openxmlformats.org/officeDocument/2006/relationships/image" Target="../media/image4.png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19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1 图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platzhalter 7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038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4" name="Textplatzhalter 6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4294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2" name="Textplatzhalter 5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550800" y="5500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1" name="Textplatzhalter 4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038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4294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18" name="Textplatzhalter 2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550800" y="3304194"/>
            <a:ext cx="3600000" cy="306606"/>
          </a:xfrm>
          <a:prstGeom prst="rect">
            <a:avLst/>
          </a:prstGeom>
        </p:spPr>
        <p:txBody>
          <a:bodyPr tIns="0" bIns="0" anchor="ctr" anchorCtr="0"/>
          <a:lstStyle>
            <a:lvl1pPr marL="0" indent="0" algn="l">
              <a:spcBef>
                <a:spcPts val="0"/>
              </a:spcBef>
              <a:buFontTx/>
              <a:buNone/>
              <a:defRPr sz="12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图片描述</a:t>
            </a:r>
            <a:endParaRPr lang="en-US" noProof="0" dirty="0"/>
          </a:p>
        </p:txBody>
      </p:sp>
      <p:sp>
        <p:nvSpPr>
          <p:cNvPr id="31" name="Bildplatzhalter 6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8038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3" name="Bildplatzhalter 5"/>
          <p:cNvSpPr>
            <a:spLocks noGrp="1"/>
          </p:cNvSpPr>
          <p:nvPr>
            <p:ph type="pic" sz="quarter" idx="32" hasCustomPrompt="1"/>
          </p:nvPr>
        </p:nvSpPr>
        <p:spPr bwMode="gray">
          <a:xfrm>
            <a:off x="4294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30" name="Bildplatzhalter 4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550800" y="4005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插图图片</a:t>
            </a:r>
            <a:endParaRPr lang="en-US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294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44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 lang="en-US" sz="1800" b="0" i="0" kern="1200" noProof="0" dirty="0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Tx/>
              <a:buNone/>
            </a:pPr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9" name="图片 1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7 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5"/>
          <p:cNvSpPr>
            <a:spLocks noGrp="1"/>
          </p:cNvSpPr>
          <p:nvPr>
            <p:ph idx="16" hasCustomPrompt="1"/>
          </p:nvPr>
        </p:nvSpPr>
        <p:spPr bwMode="gray">
          <a:xfrm>
            <a:off x="6166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10" name="Textplatzhalter 4"/>
          <p:cNvSpPr>
            <a:spLocks noGrp="1"/>
          </p:cNvSpPr>
          <p:nvPr>
            <p:ph idx="15" hasCustomPrompt="1"/>
          </p:nvPr>
        </p:nvSpPr>
        <p:spPr bwMode="gray">
          <a:xfrm>
            <a:off x="550800" y="3895207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9" name="Textplatzhalter 3"/>
          <p:cNvSpPr>
            <a:spLocks noGrp="1"/>
          </p:cNvSpPr>
          <p:nvPr>
            <p:ph idx="14" hasCustomPrompt="1"/>
          </p:nvPr>
        </p:nvSpPr>
        <p:spPr bwMode="gray">
          <a:xfrm>
            <a:off x="6166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/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8" name="Textplatzhalter 2"/>
          <p:cNvSpPr>
            <a:spLocks noGrp="1"/>
          </p:cNvSpPr>
          <p:nvPr>
            <p:ph idx="1" hasCustomPrompt="1"/>
          </p:nvPr>
        </p:nvSpPr>
        <p:spPr bwMode="gray">
          <a:xfrm>
            <a:off x="550800" y="1809749"/>
            <a:ext cx="5472000" cy="19102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252000" tIns="252000" rIns="252000" bIns="252000" rtlCol="0">
            <a:noAutofit/>
          </a:bodyPr>
          <a:lstStyle>
            <a:lvl1pPr marL="0" indent="0">
              <a:buFontTx/>
              <a:buNone/>
              <a:defRPr lang="de-DE" dirty="0" smtClean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021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2pPr>
            <a:lvl3pPr marL="810260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 smtClean="0"/>
            </a:lvl3pPr>
            <a:lvl4pPr marL="1170305" indent="0" defTabSz="914400">
              <a:spcAft>
                <a:spcPts val="0"/>
              </a:spcAft>
              <a:buClr>
                <a:schemeClr val="accent2"/>
              </a:buClr>
              <a:buFontTx/>
              <a:buNone/>
              <a:defRPr lang="de-DE" dirty="0"/>
            </a:lvl4pPr>
            <a:lvl5pPr marL="1800225" indent="-269875" defTabSz="914400"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defRPr/>
            </a:lvl5pPr>
          </a:lstStyle>
          <a:p>
            <a:pPr lvl="0"/>
            <a:r>
              <a:rPr lang="zh-CN" altLang="en-US" noProof="0" dirty="0"/>
              <a:t>插入文字或表格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9 3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4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038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4294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altLang="zh-CN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004744"/>
            <a:ext cx="3600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038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4294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3600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8 上下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50800" y="4473794"/>
            <a:ext cx="11088000" cy="1332000"/>
          </a:xfrm>
          <a:prstGeom prst="rect">
            <a:avLst/>
          </a:prstGeom>
        </p:spPr>
        <p:txBody>
          <a:bodyPr/>
          <a:lstStyle>
            <a:lvl1pPr marL="0" indent="0" algn="l">
              <a:spcBef>
                <a:spcPts val="1000"/>
              </a:spcBef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插入文字描述</a:t>
            </a:r>
            <a:endParaRPr lang="en-US" noProof="0" dirty="0"/>
          </a:p>
        </p:txBody>
      </p:sp>
      <p:sp>
        <p:nvSpPr>
          <p:cNvPr id="7" name="Bildplatzhalter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0" y="0"/>
            <a:ext cx="12189600" cy="432720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8" name="图片 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7 视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enplatzhalter"/>
          <p:cNvSpPr>
            <a:spLocks noGrp="1"/>
          </p:cNvSpPr>
          <p:nvPr>
            <p:ph type="media" sz="quarter" idx="10" hasCustomPrompt="1"/>
          </p:nvPr>
        </p:nvSpPr>
        <p:spPr bwMode="gray">
          <a:xfrm>
            <a:off x="0" y="0"/>
            <a:ext cx="12190413" cy="6859588"/>
          </a:xfrm>
          <a:prstGeom prst="rect">
            <a:avLst/>
          </a:prstGeom>
        </p:spPr>
        <p:txBody>
          <a:bodyPr lIns="540000" tIns="540000" rIns="540000" bIns="540000" anchor="ctr" anchorCtr="1"/>
          <a:lstStyle>
            <a:lvl1pPr marL="17780" indent="0"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插入视频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6 2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2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6466"/>
            <a:ext cx="3600000" cy="1799327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11032"/>
            <a:ext cx="3600000" cy="179976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内容占位符 9"/>
          <p:cNvSpPr>
            <a:spLocks noGrp="1"/>
          </p:cNvSpPr>
          <p:nvPr>
            <p:ph sz="quarter" idx="13"/>
          </p:nvPr>
        </p:nvSpPr>
        <p:spPr>
          <a:xfrm>
            <a:off x="4295774" y="1809750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15" name="内容占位符 9"/>
          <p:cNvSpPr>
            <a:spLocks noGrp="1"/>
          </p:cNvSpPr>
          <p:nvPr>
            <p:ph sz="quarter" idx="16"/>
          </p:nvPr>
        </p:nvSpPr>
        <p:spPr>
          <a:xfrm>
            <a:off x="4295774" y="4004438"/>
            <a:ext cx="7341499" cy="1801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5 两列文字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549274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内容占位符 9"/>
          <p:cNvSpPr>
            <a:spLocks noGrp="1"/>
          </p:cNvSpPr>
          <p:nvPr>
            <p:ph sz="quarter" idx="14"/>
          </p:nvPr>
        </p:nvSpPr>
        <p:spPr>
          <a:xfrm>
            <a:off x="6167438" y="1809750"/>
            <a:ext cx="5473702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8" name="图片 7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9" name="图片 8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4图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9"/>
          <p:cNvSpPr>
            <a:spLocks noGrp="1"/>
          </p:cNvSpPr>
          <p:nvPr>
            <p:ph sz="quarter" idx="13" hasCustomPrompt="1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30000"/>
              </a:lnSpc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/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插入图表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8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3 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9"/>
          <p:cNvSpPr>
            <a:spLocks noGrp="1"/>
          </p:cNvSpPr>
          <p:nvPr>
            <p:ph sz="quarter" idx="13"/>
          </p:nvPr>
        </p:nvSpPr>
        <p:spPr>
          <a:xfrm>
            <a:off x="549273" y="1809750"/>
            <a:ext cx="11090277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ea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0" name="图片 9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2 图文结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49275" y="1809750"/>
            <a:ext cx="3598329" cy="3995738"/>
          </a:xfrm>
          <a:prstGeom prst="rect">
            <a:avLst/>
          </a:prstGeom>
          <a:solidFill>
            <a:schemeClr val="bg1"/>
          </a:solidFill>
        </p:spPr>
        <p:txBody>
          <a:bodyPr vert="horz" lIns="252000" tIns="252000" rIns="252000" bIns="252000" rtlCol="0" anchor="ctr" anchorCtr="0">
            <a:noAutofit/>
          </a:bodyPr>
          <a:lstStyle>
            <a:lvl1pPr marL="285750" indent="-285750" algn="ctr">
              <a:buNone/>
              <a:defRPr lang="de-DE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3"/>
          </p:nvPr>
        </p:nvSpPr>
        <p:spPr>
          <a:xfrm>
            <a:off x="4394200" y="1809750"/>
            <a:ext cx="7245350" cy="399573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30000"/>
              </a:lnSpc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720090" indent="-269875">
              <a:lnSpc>
                <a:spcPct val="130000"/>
              </a:lnSpc>
              <a:buClr>
                <a:srgbClr val="008CCF"/>
              </a:buClr>
              <a:buSzPct val="100000"/>
              <a:buFont typeface="Wingdings" panose="05000000000000000000" pitchFamily="2" charset="2"/>
              <a:buChar char="n"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2pPr>
            <a:lvl3pPr marL="810260" indent="0">
              <a:lnSpc>
                <a:spcPct val="130000"/>
              </a:lnSpc>
              <a:buNone/>
              <a:defRPr/>
            </a:lvl3pPr>
            <a:lvl4pPr marL="1170305" indent="0">
              <a:lnSpc>
                <a:spcPct val="130000"/>
              </a:lnSpc>
              <a:buNone/>
              <a:defRPr/>
            </a:lvl4pPr>
            <a:lvl5pPr marL="1529715" indent="0">
              <a:lnSpc>
                <a:spcPct val="130000"/>
              </a:lnSpc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1"/>
            <a:r>
              <a:rPr lang="zh-CN" altLang="en-US" dirty="0"/>
              <a:t>第三级</a:t>
            </a:r>
            <a:endParaRPr lang="en-US" altLang="zh-CN" dirty="0"/>
          </a:p>
          <a:p>
            <a:pPr lvl="1"/>
            <a:r>
              <a:rPr lang="zh-CN" altLang="en-US" dirty="0"/>
              <a:t>第四级</a:t>
            </a:r>
            <a:endParaRPr lang="en-US" altLang="zh-CN" dirty="0"/>
          </a:p>
          <a:p>
            <a:pPr lvl="1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7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9" name="图片 8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1" name="图片 10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 userDrawn="1">
            <p:custDataLst>
              <p:tags r:id="rId3"/>
            </p:custDataLst>
          </p:nvPr>
        </p:nvSpPr>
        <p:spPr>
          <a:xfrm>
            <a:off x="608400" y="1515745"/>
            <a:ext cx="4123690" cy="4733855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 userDrawn="1">
            <p:custDataLst>
              <p:tags r:id="rId4"/>
            </p:custDataLst>
          </p:nvPr>
        </p:nvSpPr>
        <p:spPr>
          <a:xfrm>
            <a:off x="936695" y="1832610"/>
            <a:ext cx="3467100" cy="4100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indent="0">
              <a:lnSpc>
                <a:spcPct val="130000"/>
              </a:lnSpc>
              <a:spcAft>
                <a:spcPts val="1000"/>
              </a:spcAft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7" name="图片 16" descr="C:\Users\D69LXP2\Desktop\图片4.png图片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4872990" y="1517650"/>
            <a:ext cx="2168948" cy="2318703"/>
          </a:xfrm>
          <a:prstGeom prst="rect">
            <a:avLst/>
          </a:prstGeom>
        </p:spPr>
      </p:pic>
      <p:pic>
        <p:nvPicPr>
          <p:cNvPr id="18" name="图片 17" descr="C:\Users\D69LXP2\Desktop\图片4.png图片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>
            <a:off x="9401387" y="3931603"/>
            <a:ext cx="2168948" cy="2318703"/>
          </a:xfrm>
          <a:prstGeom prst="rect">
            <a:avLst/>
          </a:prstGeom>
        </p:spPr>
      </p:pic>
      <p:pic>
        <p:nvPicPr>
          <p:cNvPr id="19" name="图片 18" descr="C:\Users\D69LXP2\Desktop\图片5.png图片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4872990" y="3931603"/>
            <a:ext cx="4433147" cy="2318703"/>
          </a:xfrm>
          <a:prstGeom prst="rect">
            <a:avLst/>
          </a:prstGeom>
        </p:spPr>
      </p:pic>
      <p:pic>
        <p:nvPicPr>
          <p:cNvPr id="20" name="图片 19" descr="C:\Users\D69LXP2\Desktop\图片5.png图片5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7137188" y="1517650"/>
            <a:ext cx="4433147" cy="2318703"/>
          </a:xfrm>
          <a:prstGeom prst="rect">
            <a:avLst/>
          </a:prstGeom>
        </p:spPr>
      </p:pic>
      <p:pic>
        <p:nvPicPr>
          <p:cNvPr id="12" name="图片 11" descr="英文蓝色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>
            <p:custDataLst>
              <p:tags r:id="rId2"/>
            </p:custDataLst>
          </p:nvPr>
        </p:nvSpPr>
        <p:spPr>
          <a:xfrm>
            <a:off x="612775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 userDrawn="1">
            <p:custDataLst>
              <p:tags r:id="rId3"/>
            </p:custDataLst>
          </p:nvPr>
        </p:nvSpPr>
        <p:spPr>
          <a:xfrm>
            <a:off x="612775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4"/>
            </p:custDataLst>
          </p:nvPr>
        </p:nvSpPr>
        <p:spPr>
          <a:xfrm>
            <a:off x="612775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5"/>
            </p:custDataLst>
          </p:nvPr>
        </p:nvSpPr>
        <p:spPr>
          <a:xfrm>
            <a:off x="853440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 userDrawn="1">
            <p:custDataLst>
              <p:tags r:id="rId6"/>
            </p:custDataLst>
          </p:nvPr>
        </p:nvSpPr>
        <p:spPr>
          <a:xfrm>
            <a:off x="853440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7"/>
            </p:custDataLst>
          </p:nvPr>
        </p:nvSpPr>
        <p:spPr>
          <a:xfrm>
            <a:off x="853440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 userDrawn="1">
            <p:custDataLst>
              <p:tags r:id="rId8"/>
            </p:custDataLst>
          </p:nvPr>
        </p:nvSpPr>
        <p:spPr>
          <a:xfrm>
            <a:off x="4573270" y="2248535"/>
            <a:ext cx="3044825" cy="13220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80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80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 userDrawn="1">
            <p:custDataLst>
              <p:tags r:id="rId9"/>
            </p:custDataLst>
          </p:nvPr>
        </p:nvSpPr>
        <p:spPr>
          <a:xfrm>
            <a:off x="4573270" y="3578155"/>
            <a:ext cx="3044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 userDrawn="1">
            <p:custDataLst>
              <p:tags r:id="rId10"/>
            </p:custDataLst>
          </p:nvPr>
        </p:nvSpPr>
        <p:spPr>
          <a:xfrm>
            <a:off x="4573270" y="3976935"/>
            <a:ext cx="3044825" cy="257671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11"/>
            </p:custDataLst>
          </p:nvPr>
        </p:nvCxnSpPr>
        <p:spPr>
          <a:xfrm flipV="1">
            <a:off x="411543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 flipV="1">
            <a:off x="8076565" y="2579370"/>
            <a:ext cx="0" cy="3989070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>
            <p:custDataLst>
              <p:tags r:id="rId13"/>
            </p:custDataLst>
          </p:nvPr>
        </p:nvSpPr>
        <p:spPr>
          <a:xfrm>
            <a:off x="608330" y="1438275"/>
            <a:ext cx="11103610" cy="70675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12 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5"/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973274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0" name="Bildplatzhalt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67072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6" name="Textplatzhalter 4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358936" y="4004744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550800" y="4004744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8975207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>
              <a:defRPr lang="en-US" altLang="zh-CN" sz="1600" noProof="0" dirty="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marL="0" lvl="0" indent="0">
              <a:lnSpc>
                <a:spcPct val="130000"/>
              </a:lnSpc>
              <a:buFontTx/>
              <a:buNone/>
            </a:pPr>
            <a:r>
              <a:rPr lang="zh-CN" altLang="en-US" noProof="0" dirty="0"/>
              <a:t>插入文字</a:t>
            </a:r>
            <a:endParaRPr lang="en-US" altLang="zh-CN" noProof="0" dirty="0"/>
          </a:p>
        </p:txBody>
      </p:sp>
      <p:sp>
        <p:nvSpPr>
          <p:cNvPr id="12" name="Bildplatzhalt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167072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14" name="Textplatzhalter 2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357003" y="1809750"/>
            <a:ext cx="2664000" cy="1801050"/>
          </a:xfrm>
          <a:prstGeom prst="rect">
            <a:avLst/>
          </a:prstGeom>
        </p:spPr>
        <p:txBody>
          <a:bodyPr tIns="72000" bIns="72000"/>
          <a:lstStyle>
            <a:lvl1pPr marL="0" indent="0" algn="l">
              <a:lnSpc>
                <a:spcPct val="130000"/>
              </a:lnSpc>
              <a:buFontTx/>
              <a:buNone/>
              <a:defRPr sz="1600"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632460" indent="0">
              <a:buFontTx/>
              <a:buNone/>
              <a:defRPr/>
            </a:lvl2pPr>
            <a:lvl3pPr marL="1108710" indent="0">
              <a:buFontTx/>
              <a:buNone/>
              <a:defRPr/>
            </a:lvl3pPr>
            <a:lvl4pPr marL="1652905" indent="0">
              <a:buFontTx/>
              <a:buNone/>
              <a:defRPr/>
            </a:lvl4pPr>
            <a:lvl5pPr marL="1925320" indent="0">
              <a:buFontTx/>
              <a:buNone/>
              <a:defRPr/>
            </a:lvl5pPr>
          </a:lstStyle>
          <a:p>
            <a:pPr lvl="0"/>
            <a:r>
              <a:rPr lang="zh-CN" altLang="en-US" noProof="0" dirty="0"/>
              <a:t>插入文字</a:t>
            </a:r>
            <a:endParaRPr lang="en-US" noProof="0" dirty="0"/>
          </a:p>
        </p:txBody>
      </p:sp>
      <p:sp>
        <p:nvSpPr>
          <p:cNvPr id="9" name="Bildplatzhalt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50800" y="1809750"/>
            <a:ext cx="2664000" cy="1801050"/>
          </a:xfrm>
          <a:prstGeom prst="rect">
            <a:avLst/>
          </a:prstGeom>
          <a:solidFill>
            <a:schemeClr val="bg1"/>
          </a:solidFill>
        </p:spPr>
        <p:txBody>
          <a:bodyPr lIns="252000" tIns="252000" rIns="252000" bIns="252000" anchor="ctr" anchorCtr="0"/>
          <a:lstStyle>
            <a:lvl1pPr marL="0" indent="0" algn="ctr">
              <a:buFont typeface="Arial" panose="020B0604020202020204" pitchFamily="34" charset="0"/>
              <a:buNone/>
              <a:defRPr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zh-CN" altLang="en-US" noProof="0" dirty="0"/>
              <a:t>插入图片</a:t>
            </a:r>
            <a:endParaRPr lang="en-US" noProof="0" dirty="0"/>
          </a:p>
        </p:txBody>
      </p:sp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18" name="图片 17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0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1" name="图片 10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>
            <p:custDataLst>
              <p:tags r:id="rId3"/>
            </p:custDataLst>
          </p:nvPr>
        </p:nvSpPr>
        <p:spPr>
          <a:xfrm>
            <a:off x="60840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 userDrawn="1">
            <p:custDataLst>
              <p:tags r:id="rId4"/>
            </p:custDataLst>
          </p:nvPr>
        </p:nvSpPr>
        <p:spPr>
          <a:xfrm>
            <a:off x="603443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>
            <p:custDataLst>
              <p:tags r:id="rId5"/>
            </p:custDataLst>
          </p:nvPr>
        </p:nvSpPr>
        <p:spPr>
          <a:xfrm>
            <a:off x="60840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 userDrawn="1">
            <p:custDataLst>
              <p:tags r:id="rId6"/>
            </p:custDataLst>
          </p:nvPr>
        </p:nvSpPr>
        <p:spPr>
          <a:xfrm>
            <a:off x="3506470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 userDrawn="1">
            <p:custDataLst>
              <p:tags r:id="rId7"/>
            </p:custDataLst>
          </p:nvPr>
        </p:nvSpPr>
        <p:spPr>
          <a:xfrm>
            <a:off x="3506470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 userDrawn="1">
            <p:custDataLst>
              <p:tags r:id="rId8"/>
            </p:custDataLst>
          </p:nvPr>
        </p:nvSpPr>
        <p:spPr>
          <a:xfrm>
            <a:off x="3506470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9"/>
            </p:custDataLst>
          </p:nvPr>
        </p:nvSpPr>
        <p:spPr>
          <a:xfrm>
            <a:off x="6400165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 userDrawn="1">
            <p:custDataLst>
              <p:tags r:id="rId10"/>
            </p:custDataLst>
          </p:nvPr>
        </p:nvSpPr>
        <p:spPr>
          <a:xfrm>
            <a:off x="6400165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11"/>
            </p:custDataLst>
          </p:nvPr>
        </p:nvSpPr>
        <p:spPr>
          <a:xfrm>
            <a:off x="6400165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12"/>
            </p:custDataLst>
          </p:nvPr>
        </p:nvSpPr>
        <p:spPr>
          <a:xfrm>
            <a:off x="9303192" y="1819275"/>
            <a:ext cx="2282825" cy="119888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en-US" altLang="zh-CN" sz="7200" b="1" dirty="0">
              <a:solidFill>
                <a:schemeClr val="accen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 userDrawn="1">
            <p:custDataLst>
              <p:tags r:id="rId13"/>
            </p:custDataLst>
          </p:nvPr>
        </p:nvSpPr>
        <p:spPr>
          <a:xfrm>
            <a:off x="9303192" y="3018155"/>
            <a:ext cx="2282825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 userDrawn="1">
            <p:custDataLst>
              <p:tags r:id="rId14"/>
            </p:custDataLst>
          </p:nvPr>
        </p:nvSpPr>
        <p:spPr>
          <a:xfrm>
            <a:off x="9303192" y="3416935"/>
            <a:ext cx="2282825" cy="2635132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6" name="直接连接符 55"/>
          <p:cNvCxnSpPr/>
          <p:nvPr userDrawn="1">
            <p:custDataLst>
              <p:tags r:id="rId15"/>
            </p:custDataLst>
          </p:nvPr>
        </p:nvCxnSpPr>
        <p:spPr>
          <a:xfrm flipV="1">
            <a:off x="320611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 userDrawn="1">
            <p:custDataLst>
              <p:tags r:id="rId16"/>
            </p:custDataLst>
          </p:nvPr>
        </p:nvCxnSpPr>
        <p:spPr>
          <a:xfrm flipV="1">
            <a:off x="8985885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 userDrawn="1">
            <p:custDataLst>
              <p:tags r:id="rId17"/>
            </p:custDataLst>
          </p:nvPr>
        </p:nvCxnSpPr>
        <p:spPr>
          <a:xfrm flipV="1">
            <a:off x="6096000" y="2090420"/>
            <a:ext cx="0" cy="3978275"/>
          </a:xfrm>
          <a:prstGeom prst="line">
            <a:avLst/>
          </a:prstGeom>
          <a:ln w="12700">
            <a:solidFill>
              <a:schemeClr val="bg1">
                <a:lumMod val="85000"/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英文蓝色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文结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13" name="文本占位符 3"/>
          <p:cNvSpPr>
            <a:spLocks noGrp="1"/>
          </p:cNvSpPr>
          <p:nvPr>
            <p:ph type="body" sz="quarter" idx="19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zh-CN" altLang="en-US" sz="2800" b="1" i="0" kern="12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dirty="0">
                <a:sym typeface="+mn-ea"/>
              </a:rPr>
              <a:t>请插入幻灯片主图</a:t>
            </a:r>
            <a:endParaRPr lang="zh-CN" altLang="en-US" dirty="0"/>
          </a:p>
        </p:txBody>
      </p:sp>
      <p:pic>
        <p:nvPicPr>
          <p:cNvPr id="14" name="图片 13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cxnSp>
        <p:nvCxnSpPr>
          <p:cNvPr id="16" name="直接连接符 15"/>
          <p:cNvCxnSpPr/>
          <p:nvPr userDrawn="1">
            <p:custDataLst>
              <p:tags r:id="rId3"/>
            </p:custDataLst>
          </p:nvPr>
        </p:nvCxnSpPr>
        <p:spPr>
          <a:xfrm>
            <a:off x="601200" y="4075200"/>
            <a:ext cx="109908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 userDrawn="1">
            <p:custDataLst>
              <p:tags r:id="rId4"/>
            </p:custDataLst>
          </p:nvPr>
        </p:nvCxnSpPr>
        <p:spPr>
          <a:xfrm>
            <a:off x="6257147" y="2030095"/>
            <a:ext cx="0" cy="4230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 userDrawn="1">
            <p:custDataLst>
              <p:tags r:id="rId5"/>
            </p:custDataLst>
          </p:nvPr>
        </p:nvSpPr>
        <p:spPr>
          <a:xfrm>
            <a:off x="1035406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 userDrawn="1">
            <p:custDataLst>
              <p:tags r:id="rId6"/>
            </p:custDataLst>
          </p:nvPr>
        </p:nvSpPr>
        <p:spPr>
          <a:xfrm>
            <a:off x="1035406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 userDrawn="1">
            <p:custDataLst>
              <p:tags r:id="rId7"/>
            </p:custDataLst>
          </p:nvPr>
        </p:nvSpPr>
        <p:spPr>
          <a:xfrm>
            <a:off x="608686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 userDrawn="1">
            <p:custDataLst>
              <p:tags r:id="rId8"/>
            </p:custDataLst>
          </p:nvPr>
        </p:nvSpPr>
        <p:spPr>
          <a:xfrm>
            <a:off x="6905625" y="2428875"/>
            <a:ext cx="4673593" cy="13428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 userDrawn="1">
            <p:custDataLst>
              <p:tags r:id="rId9"/>
            </p:custDataLst>
          </p:nvPr>
        </p:nvSpPr>
        <p:spPr>
          <a:xfrm>
            <a:off x="6905625" y="20300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6478905" y="20434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 userDrawn="1">
            <p:custDataLst>
              <p:tags r:id="rId11"/>
            </p:custDataLst>
          </p:nvPr>
        </p:nvSpPr>
        <p:spPr>
          <a:xfrm>
            <a:off x="1035406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 userDrawn="1">
            <p:custDataLst>
              <p:tags r:id="rId12"/>
            </p:custDataLst>
          </p:nvPr>
        </p:nvSpPr>
        <p:spPr>
          <a:xfrm>
            <a:off x="1035406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 userDrawn="1">
            <p:custDataLst>
              <p:tags r:id="rId13"/>
            </p:custDataLst>
          </p:nvPr>
        </p:nvSpPr>
        <p:spPr>
          <a:xfrm>
            <a:off x="608686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 userDrawn="1">
            <p:custDataLst>
              <p:tags r:id="rId14"/>
            </p:custDataLst>
          </p:nvPr>
        </p:nvSpPr>
        <p:spPr>
          <a:xfrm>
            <a:off x="6905625" y="4905375"/>
            <a:ext cx="4673593" cy="134422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Arial" panose="020B0604020202020204" pitchFamily="34" charset="0"/>
              </a:rPr>
              <a:t>单击此处添加正文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 userDrawn="1">
            <p:custDataLst>
              <p:tags r:id="rId15"/>
            </p:custDataLst>
          </p:nvPr>
        </p:nvSpPr>
        <p:spPr>
          <a:xfrm>
            <a:off x="6905625" y="4506595"/>
            <a:ext cx="4673593" cy="398780"/>
          </a:xfrm>
          <a:prstGeom prst="rect">
            <a:avLst/>
          </a:prstGeom>
          <a:noFill/>
        </p:spPr>
        <p:txBody>
          <a:bodyPr wrap="square" rtlCol="0">
            <a:normAutofit fontScale="95000"/>
          </a:bodyPr>
          <a:lstStyle/>
          <a:p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单击此处添加标题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 userDrawn="1">
            <p:custDataLst>
              <p:tags r:id="rId16"/>
            </p:custDataLst>
          </p:nvPr>
        </p:nvSpPr>
        <p:spPr>
          <a:xfrm>
            <a:off x="6478905" y="4519930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26" name="图片 25" descr="英文蓝色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000">
    <p:wedg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0" y="1633220"/>
            <a:ext cx="7663180" cy="3336925"/>
            <a:chOff x="0" y="1571046"/>
            <a:chExt cx="9198047" cy="4025163"/>
          </a:xfrm>
        </p:grpSpPr>
        <p:sp>
          <p:nvSpPr>
            <p:cNvPr id="5" name="矩形: 单圆角 12"/>
            <p:cNvSpPr/>
            <p:nvPr/>
          </p:nvSpPr>
          <p:spPr>
            <a:xfrm>
              <a:off x="0" y="1571046"/>
              <a:ext cx="9198047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矩形: 单圆角 11"/>
            <p:cNvSpPr/>
            <p:nvPr/>
          </p:nvSpPr>
          <p:spPr>
            <a:xfrm>
              <a:off x="0" y="1823055"/>
              <a:ext cx="8839200" cy="3773154"/>
            </a:xfrm>
            <a:prstGeom prst="round1Rect">
              <a:avLst>
                <a:gd name="adj" fmla="val 34510"/>
              </a:avLst>
            </a:prstGeom>
            <a:gradFill flip="none" rotWithShape="1">
              <a:gsLst>
                <a:gs pos="0">
                  <a:schemeClr val="accent1"/>
                </a:gs>
                <a:gs pos="87000">
                  <a:srgbClr val="0055A6"/>
                </a:gs>
              </a:gsLst>
              <a:lin ang="27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2" name="矩形 71"/>
          <p:cNvSpPr/>
          <p:nvPr userDrawn="1"/>
        </p:nvSpPr>
        <p:spPr>
          <a:xfrm>
            <a:off x="850900" y="677545"/>
            <a:ext cx="800100" cy="76200"/>
          </a:xfrm>
          <a:prstGeom prst="rect">
            <a:avLst/>
          </a:prstGeom>
          <a:gradFill flip="none" rotWithShape="1">
            <a:gsLst>
              <a:gs pos="0">
                <a:srgbClr val="3DB8FF"/>
              </a:gs>
              <a:gs pos="90000">
                <a:schemeClr val="accent2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8" name="文本框 77"/>
          <p:cNvSpPr txBox="1"/>
          <p:nvPr userDrawn="1"/>
        </p:nvSpPr>
        <p:spPr>
          <a:xfrm>
            <a:off x="1779905" y="466725"/>
            <a:ext cx="2315845" cy="381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稳定可靠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的运动控制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专家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  <p:sp>
        <p:nvSpPr>
          <p:cNvPr id="92" name="文本框 31"/>
          <p:cNvSpPr txBox="1"/>
          <p:nvPr userDrawn="1"/>
        </p:nvSpPr>
        <p:spPr>
          <a:xfrm>
            <a:off x="9339431" y="6100425"/>
            <a:ext cx="2565777" cy="4016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All rights reserved       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雷赛智能，内部资料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Company Confidential 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effectLst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注意保密，严禁外传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effectLst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93" name="TextBox 13"/>
          <p:cNvSpPr txBox="1"/>
          <p:nvPr userDrawn="1"/>
        </p:nvSpPr>
        <p:spPr>
          <a:xfrm>
            <a:off x="9304505" y="5726013"/>
            <a:ext cx="20124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密级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[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内部公开</a:t>
            </a:r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]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effectLst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题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3935095" y="1666240"/>
            <a:ext cx="7787640" cy="43649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" y="2372360"/>
            <a:ext cx="3848735" cy="3848735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302260" y="1665605"/>
            <a:ext cx="1489710" cy="90805"/>
          </a:xfrm>
          <a:prstGeom prst="rect">
            <a:avLst/>
          </a:prstGeom>
          <a:gradFill>
            <a:gsLst>
              <a:gs pos="100000">
                <a:schemeClr val="accent3"/>
              </a:gs>
              <a:gs pos="6000">
                <a:srgbClr val="0159AA"/>
              </a:gs>
            </a:gsLst>
            <a:lin ang="2700000" scaled="0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 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单圆角 11"/>
          <p:cNvSpPr/>
          <p:nvPr userDrawn="1"/>
        </p:nvSpPr>
        <p:spPr>
          <a:xfrm rot="5400000">
            <a:off x="-1516380" y="1517015"/>
            <a:ext cx="6858000" cy="3825875"/>
          </a:xfrm>
          <a:prstGeom prst="round2SameRect">
            <a:avLst>
              <a:gd name="adj1" fmla="val 22822"/>
              <a:gd name="adj2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0" scaled="0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999527" y="1101760"/>
            <a:ext cx="1827530" cy="1120727"/>
            <a:chOff x="3921144" y="2768573"/>
            <a:chExt cx="1827530" cy="1120727"/>
          </a:xfrm>
        </p:grpSpPr>
        <p:sp>
          <p:nvSpPr>
            <p:cNvPr id="3" name="AutoShape 4"/>
            <p:cNvSpPr/>
            <p:nvPr userDrawn="1"/>
          </p:nvSpPr>
          <p:spPr bwMode="auto">
            <a:xfrm>
              <a:off x="3921144" y="2768573"/>
              <a:ext cx="1827530" cy="83566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 cmpd="sng">
              <a:noFill/>
              <a:prstDash val="solid"/>
              <a:miter lim="0"/>
            </a:ln>
            <a:effectLst/>
          </p:spPr>
          <p:txBody>
            <a:bodyPr lIns="26789" tIns="26789" rIns="26789" bIns="26789" anchor="ctr"/>
            <a:lstStyle/>
            <a:p>
              <a:pPr algn="ctr" eaLnBrk="1">
                <a:defRPr/>
              </a:pP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目</a:t>
              </a:r>
              <a:r>
                <a:rPr lang="en-US" altLang="zh-CN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rPr>
                <a:t>录</a:t>
              </a:r>
              <a:endParaRPr lang="zh-CN" altLang="en-US" sz="4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TextBox 7"/>
            <p:cNvSpPr txBox="1"/>
            <p:nvPr userDrawn="1"/>
          </p:nvSpPr>
          <p:spPr>
            <a:xfrm>
              <a:off x="3929399" y="3490520"/>
              <a:ext cx="1810213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9" name="图形 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8790" y="3053715"/>
            <a:ext cx="2867660" cy="294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英文白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14535" y="443865"/>
            <a:ext cx="1950085" cy="277495"/>
          </a:xfrm>
          <a:prstGeom prst="rect">
            <a:avLst/>
          </a:prstGeom>
        </p:spPr>
      </p:pic>
      <p:sp>
        <p:nvSpPr>
          <p:cNvPr id="3" name="矩形: 单圆角 11"/>
          <p:cNvSpPr/>
          <p:nvPr userDrawn="1"/>
        </p:nvSpPr>
        <p:spPr>
          <a:xfrm>
            <a:off x="0" y="1979930"/>
            <a:ext cx="12190095" cy="289941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8645" y="1165225"/>
            <a:ext cx="3706495" cy="3302635"/>
          </a:xfrm>
          <a:prstGeom prst="rect">
            <a:avLst/>
          </a:prstGeom>
        </p:spPr>
      </p:pic>
      <p:pic>
        <p:nvPicPr>
          <p:cNvPr id="6" name="图片 5" descr="英文蓝色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443230" y="951230"/>
            <a:ext cx="11304270" cy="76200"/>
          </a:xfrm>
          <a:prstGeom prst="rect">
            <a:avLst/>
          </a:prstGeom>
          <a:gradFill>
            <a:gsLst>
              <a:gs pos="0">
                <a:srgbClr val="015AAD"/>
              </a:gs>
              <a:gs pos="100000">
                <a:schemeClr val="accent3"/>
              </a:gs>
            </a:gsLst>
            <a:lin scaled="1"/>
          </a:gradFill>
          <a:ln>
            <a:noFill/>
          </a:ln>
        </p:spPr>
        <p:txBody>
          <a:bodyPr rot="0" vertOverflow="overflow" horzOverflow="overflow" vert="horz" wrap="square" lIns="90000" tIns="90000" rIns="90000" bIns="9000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800" dirty="0" err="1" smtClean="0"/>
          </a:p>
        </p:txBody>
      </p:sp>
      <p:sp>
        <p:nvSpPr>
          <p:cNvPr id="62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1114425" y="304800"/>
            <a:ext cx="5124450" cy="63055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zh-CN" altLang="en-US" dirty="0"/>
              <a:t>雷赛智能通用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  <a:endParaRPr lang="zh-CN" altLang="en-US" dirty="0"/>
          </a:p>
        </p:txBody>
      </p:sp>
      <p:pic>
        <p:nvPicPr>
          <p:cNvPr id="6" name="图片 5" descr="资源 8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3865" y="278765"/>
            <a:ext cx="551180" cy="553085"/>
          </a:xfrm>
          <a:prstGeom prst="rect">
            <a:avLst/>
          </a:prstGeom>
        </p:spPr>
      </p:pic>
      <p:pic>
        <p:nvPicPr>
          <p:cNvPr id="7" name="图片 6" descr="英文蓝色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56968" y="6446097"/>
            <a:ext cx="1290532" cy="1840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单圆角 11"/>
          <p:cNvSpPr/>
          <p:nvPr/>
        </p:nvSpPr>
        <p:spPr>
          <a:xfrm>
            <a:off x="0" y="0"/>
            <a:ext cx="12190095" cy="6859270"/>
          </a:xfrm>
          <a:prstGeom prst="round1Rect">
            <a:avLst>
              <a:gd name="adj" fmla="val 0"/>
            </a:avLst>
          </a:prstGeom>
          <a:gradFill flip="none" rotWithShape="1">
            <a:gsLst>
              <a:gs pos="0">
                <a:schemeClr val="accent1"/>
              </a:gs>
              <a:gs pos="87000">
                <a:srgbClr val="0055A6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82" name="图片 81" descr="资源 9白"/>
          <p:cNvPicPr>
            <a:picLocks noChangeAspect="1"/>
          </p:cNvPicPr>
          <p:nvPr userDrawn="1"/>
        </p:nvPicPr>
        <p:blipFill>
          <a:blip r:embed="rId2">
            <a:biLevel thresh="50000"/>
            <a:lum bright="100000"/>
          </a:blip>
          <a:stretch>
            <a:fillRect/>
          </a:stretch>
        </p:blipFill>
        <p:spPr>
          <a:xfrm>
            <a:off x="10183495" y="404495"/>
            <a:ext cx="1563370" cy="58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4" Type="http://schemas.openxmlformats.org/officeDocument/2006/relationships/theme" Target="../theme/theme2.xml"/><Relationship Id="rId23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3.xml"/><Relationship Id="rId2" Type="http://schemas.openxmlformats.org/officeDocument/2006/relationships/slideLayout" Target="../slideLayouts/slideLayout25.xml"/><Relationship Id="rId19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4" Type="http://schemas.openxmlformats.org/officeDocument/2006/relationships/theme" Target="../theme/theme3.xml"/><Relationship Id="rId23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68.xml"/><Relationship Id="rId21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66.xml"/><Relationship Id="rId2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4" Type="http://schemas.openxmlformats.org/officeDocument/2006/relationships/theme" Target="../theme/theme4.xml"/><Relationship Id="rId23" Type="http://schemas.openxmlformats.org/officeDocument/2006/relationships/slideLayout" Target="../slideLayouts/slideLayout92.xml"/><Relationship Id="rId22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8.xml"/><Relationship Id="rId18" Type="http://schemas.openxmlformats.org/officeDocument/2006/relationships/slideLayout" Target="../slideLayouts/slideLayout87.xml"/><Relationship Id="rId17" Type="http://schemas.openxmlformats.org/officeDocument/2006/relationships/slideLayout" Target="../slideLayouts/slideLayout86.xml"/><Relationship Id="rId16" Type="http://schemas.openxmlformats.org/officeDocument/2006/relationships/slideLayout" Target="../slideLayouts/slideLayout85.xml"/><Relationship Id="rId15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1.xml"/><Relationship Id="rId8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99.xml"/><Relationship Id="rId6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5.xml"/><Relationship Id="rId24" Type="http://schemas.openxmlformats.org/officeDocument/2006/relationships/theme" Target="../theme/theme5.xml"/><Relationship Id="rId23" Type="http://schemas.openxmlformats.org/officeDocument/2006/relationships/slideLayout" Target="../slideLayouts/slideLayout115.xml"/><Relationship Id="rId22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13.xml"/><Relationship Id="rId20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111.xml"/><Relationship Id="rId18" Type="http://schemas.openxmlformats.org/officeDocument/2006/relationships/slideLayout" Target="../slideLayouts/slideLayout110.xml"/><Relationship Id="rId17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08.xml"/><Relationship Id="rId15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93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4.xml"/><Relationship Id="rId8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8.xml"/><Relationship Id="rId24" Type="http://schemas.openxmlformats.org/officeDocument/2006/relationships/theme" Target="../theme/theme6.xml"/><Relationship Id="rId23" Type="http://schemas.openxmlformats.org/officeDocument/2006/relationships/slideLayout" Target="../slideLayouts/slideLayout138.xml"/><Relationship Id="rId22" Type="http://schemas.openxmlformats.org/officeDocument/2006/relationships/slideLayout" Target="../slideLayouts/slideLayout137.xml"/><Relationship Id="rId21" Type="http://schemas.openxmlformats.org/officeDocument/2006/relationships/slideLayout" Target="../slideLayouts/slideLayout136.xml"/><Relationship Id="rId20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34.xml"/><Relationship Id="rId18" Type="http://schemas.openxmlformats.org/officeDocument/2006/relationships/slideLayout" Target="../slideLayouts/slideLayout133.xml"/><Relationship Id="rId17" Type="http://schemas.openxmlformats.org/officeDocument/2006/relationships/slideLayout" Target="../slideLayouts/slideLayout132.xml"/><Relationship Id="rId16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  <p:sldLayoutId id="2147483743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  <p:sldLayoutId id="2147483762" r:id="rId18"/>
    <p:sldLayoutId id="2147483763" r:id="rId19"/>
    <p:sldLayoutId id="2147483764" r:id="rId20"/>
    <p:sldLayoutId id="2147483765" r:id="rId21"/>
    <p:sldLayoutId id="2147483766" r:id="rId22"/>
    <p:sldLayoutId id="2147483767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7" r:id="rId19"/>
    <p:sldLayoutId id="2147483788" r:id="rId20"/>
    <p:sldLayoutId id="2147483789" r:id="rId21"/>
    <p:sldLayoutId id="2147483790" r:id="rId22"/>
    <p:sldLayoutId id="2147483791" r:id="rId23"/>
  </p:sldLayoutIdLst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b="1" i="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6987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1pPr>
      <a:lvl2pPr marL="72009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2pPr>
      <a:lvl3pPr marL="108013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3pPr>
      <a:lvl4pPr marL="1440180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4pPr>
      <a:lvl5pPr marL="1800225" indent="-269875" algn="l" defTabSz="914400" rtl="0" eaLnBrk="1" latinLnBrk="0" hangingPunct="1"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5pPr>
      <a:lvl6pPr marL="2160270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6pPr>
      <a:lvl7pPr marL="2520315" indent="-269875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accent2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微软雅黑" panose="020B0503020204020204" charset="-122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tags" Target="../tags/tag289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1.xml"/><Relationship Id="rId4" Type="http://schemas.openxmlformats.org/officeDocument/2006/relationships/image" Target="../media/image19.png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07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10.xml"/><Relationship Id="rId4" Type="http://schemas.openxmlformats.org/officeDocument/2006/relationships/image" Target="../media/image21.png"/><Relationship Id="rId3" Type="http://schemas.openxmlformats.org/officeDocument/2006/relationships/tags" Target="../tags/tag309.xml"/><Relationship Id="rId2" Type="http://schemas.openxmlformats.org/officeDocument/2006/relationships/image" Target="../media/image20.png"/><Relationship Id="rId1" Type="http://schemas.openxmlformats.org/officeDocument/2006/relationships/tags" Target="../tags/tag30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png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3.png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png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" Type="http://schemas.openxmlformats.org/officeDocument/2006/relationships/tags" Target="../tags/tag318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5.png"/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26.xml"/><Relationship Id="rId3" Type="http://schemas.openxmlformats.org/officeDocument/2006/relationships/image" Target="../media/image26.png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7.png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8.png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" Type="http://schemas.openxmlformats.org/officeDocument/2006/relationships/tags" Target="../tags/tag33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9.png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tags" Target="../tags/tag338.xml"/><Relationship Id="rId3" Type="http://schemas.openxmlformats.org/officeDocument/2006/relationships/image" Target="../media/image26.png"/><Relationship Id="rId2" Type="http://schemas.openxmlformats.org/officeDocument/2006/relationships/tags" Target="../tags/tag337.xml"/><Relationship Id="rId1" Type="http://schemas.openxmlformats.org/officeDocument/2006/relationships/tags" Target="../tags/tag33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tags" Target="../tags/tag342.xml"/><Relationship Id="rId4" Type="http://schemas.openxmlformats.org/officeDocument/2006/relationships/image" Target="../media/image31.png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34.png"/><Relationship Id="rId7" Type="http://schemas.openxmlformats.org/officeDocument/2006/relationships/tags" Target="../tags/tag347.xml"/><Relationship Id="rId6" Type="http://schemas.openxmlformats.org/officeDocument/2006/relationships/image" Target="../media/image22.png"/><Relationship Id="rId5" Type="http://schemas.openxmlformats.org/officeDocument/2006/relationships/tags" Target="../tags/tag346.xml"/><Relationship Id="rId4" Type="http://schemas.openxmlformats.org/officeDocument/2006/relationships/image" Target="../media/image33.png"/><Relationship Id="rId3" Type="http://schemas.openxmlformats.org/officeDocument/2006/relationships/tags" Target="../tags/tag345.xml"/><Relationship Id="rId2" Type="http://schemas.openxmlformats.org/officeDocument/2006/relationships/tags" Target="../tags/tag344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3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tags" Target="../tags/tag348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350.xml"/><Relationship Id="rId1" Type="http://schemas.openxmlformats.org/officeDocument/2006/relationships/tags" Target="../tags/tag34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352.xml"/><Relationship Id="rId1" Type="http://schemas.openxmlformats.org/officeDocument/2006/relationships/tags" Target="../tags/tag35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image" Target="../media/image37.png"/><Relationship Id="rId7" Type="http://schemas.openxmlformats.org/officeDocument/2006/relationships/tags" Target="../tags/tag357.xml"/><Relationship Id="rId6" Type="http://schemas.openxmlformats.org/officeDocument/2006/relationships/tags" Target="../tags/tag356.xml"/><Relationship Id="rId5" Type="http://schemas.openxmlformats.org/officeDocument/2006/relationships/image" Target="../media/image36.png"/><Relationship Id="rId4" Type="http://schemas.openxmlformats.org/officeDocument/2006/relationships/tags" Target="../tags/tag355.xml"/><Relationship Id="rId3" Type="http://schemas.openxmlformats.org/officeDocument/2006/relationships/image" Target="../media/image35.png"/><Relationship Id="rId2" Type="http://schemas.openxmlformats.org/officeDocument/2006/relationships/tags" Target="../tags/tag354.xml"/><Relationship Id="rId13" Type="http://schemas.openxmlformats.org/officeDocument/2006/relationships/notesSlide" Target="../notesSlides/notesSlide21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359.xml"/><Relationship Id="rId10" Type="http://schemas.openxmlformats.org/officeDocument/2006/relationships/image" Target="../media/image38.png"/><Relationship Id="rId1" Type="http://schemas.openxmlformats.org/officeDocument/2006/relationships/tags" Target="../tags/tag35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363.xml"/><Relationship Id="rId4" Type="http://schemas.openxmlformats.org/officeDocument/2006/relationships/image" Target="../media/image39.png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90.xml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" Type="http://schemas.openxmlformats.org/officeDocument/2006/relationships/tags" Target="../tags/tag364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369.xml"/><Relationship Id="rId1" Type="http://schemas.openxmlformats.org/officeDocument/2006/relationships/tags" Target="../tags/tag368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image" Target="../media/image43.png"/><Relationship Id="rId6" Type="http://schemas.openxmlformats.org/officeDocument/2006/relationships/tags" Target="../tags/tag373.xml"/><Relationship Id="rId5" Type="http://schemas.openxmlformats.org/officeDocument/2006/relationships/image" Target="../media/image42.png"/><Relationship Id="rId4" Type="http://schemas.openxmlformats.org/officeDocument/2006/relationships/tags" Target="../tags/tag372.xml"/><Relationship Id="rId3" Type="http://schemas.openxmlformats.org/officeDocument/2006/relationships/image" Target="../media/image41.png"/><Relationship Id="rId2" Type="http://schemas.openxmlformats.org/officeDocument/2006/relationships/tags" Target="../tags/tag371.xml"/><Relationship Id="rId14" Type="http://schemas.openxmlformats.org/officeDocument/2006/relationships/notesSlide" Target="../notesSlides/notesSlide25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377.xml"/><Relationship Id="rId11" Type="http://schemas.openxmlformats.org/officeDocument/2006/relationships/image" Target="../media/image44.png"/><Relationship Id="rId10" Type="http://schemas.openxmlformats.org/officeDocument/2006/relationships/tags" Target="../tags/tag376.xml"/><Relationship Id="rId1" Type="http://schemas.openxmlformats.org/officeDocument/2006/relationships/tags" Target="../tags/tag370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tags" Target="../tags/tag383.xml"/><Relationship Id="rId7" Type="http://schemas.openxmlformats.org/officeDocument/2006/relationships/image" Target="../media/image46.png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tags" Target="../tags/tag379.xml"/><Relationship Id="rId2" Type="http://schemas.openxmlformats.org/officeDocument/2006/relationships/image" Target="../media/image45.png"/><Relationship Id="rId16" Type="http://schemas.openxmlformats.org/officeDocument/2006/relationships/notesSlide" Target="../notesSlides/notesSlide26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387.xml"/><Relationship Id="rId13" Type="http://schemas.openxmlformats.org/officeDocument/2006/relationships/tags" Target="../tags/tag386.xml"/><Relationship Id="rId12" Type="http://schemas.openxmlformats.org/officeDocument/2006/relationships/image" Target="../media/image48.png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tags" Target="../tags/tag378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tags" Target="../tags/tag393.xml"/><Relationship Id="rId7" Type="http://schemas.openxmlformats.org/officeDocument/2006/relationships/image" Target="../media/image50.png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image" Target="../media/image49.png"/><Relationship Id="rId2" Type="http://schemas.openxmlformats.org/officeDocument/2006/relationships/tags" Target="../tags/tag389.xml"/><Relationship Id="rId18" Type="http://schemas.openxmlformats.org/officeDocument/2006/relationships/notesSlide" Target="../notesSlides/notesSlide27.xml"/><Relationship Id="rId17" Type="http://schemas.openxmlformats.org/officeDocument/2006/relationships/slideLayout" Target="../slideLayouts/slideLayout6.xml"/><Relationship Id="rId16" Type="http://schemas.openxmlformats.org/officeDocument/2006/relationships/tags" Target="../tags/tag399.xml"/><Relationship Id="rId15" Type="http://schemas.openxmlformats.org/officeDocument/2006/relationships/tags" Target="../tags/tag398.xml"/><Relationship Id="rId14" Type="http://schemas.openxmlformats.org/officeDocument/2006/relationships/image" Target="../media/image52.png"/><Relationship Id="rId13" Type="http://schemas.openxmlformats.org/officeDocument/2006/relationships/tags" Target="../tags/tag397.xml"/><Relationship Id="rId12" Type="http://schemas.openxmlformats.org/officeDocument/2006/relationships/tags" Target="../tags/tag396.xml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tags" Target="../tags/tag388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tags" Target="../tags/tag405.xml"/><Relationship Id="rId7" Type="http://schemas.openxmlformats.org/officeDocument/2006/relationships/image" Target="../media/image54.png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image" Target="../media/image53.png"/><Relationship Id="rId2" Type="http://schemas.openxmlformats.org/officeDocument/2006/relationships/tags" Target="../tags/tag401.xml"/><Relationship Id="rId17" Type="http://schemas.openxmlformats.org/officeDocument/2006/relationships/notesSlide" Target="../notesSlides/notesSlide28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410.xml"/><Relationship Id="rId14" Type="http://schemas.openxmlformats.org/officeDocument/2006/relationships/tags" Target="../tags/tag409.xml"/><Relationship Id="rId13" Type="http://schemas.openxmlformats.org/officeDocument/2006/relationships/image" Target="../media/image56.png"/><Relationship Id="rId12" Type="http://schemas.openxmlformats.org/officeDocument/2006/relationships/tags" Target="../tags/tag408.xml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tags" Target="../tags/tag40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tags" Target="../tags/tag416.xml"/><Relationship Id="rId7" Type="http://schemas.openxmlformats.org/officeDocument/2006/relationships/image" Target="../media/image58.png"/><Relationship Id="rId6" Type="http://schemas.openxmlformats.org/officeDocument/2006/relationships/tags" Target="../tags/tag415.xml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image" Target="../media/image57.png"/><Relationship Id="rId2" Type="http://schemas.openxmlformats.org/officeDocument/2006/relationships/tags" Target="../tags/tag412.xml"/><Relationship Id="rId19" Type="http://schemas.openxmlformats.org/officeDocument/2006/relationships/notesSlide" Target="../notesSlides/notesSlide29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423.xml"/><Relationship Id="rId16" Type="http://schemas.openxmlformats.org/officeDocument/2006/relationships/image" Target="../media/image60.png"/><Relationship Id="rId15" Type="http://schemas.openxmlformats.org/officeDocument/2006/relationships/tags" Target="../tags/tag422.xml"/><Relationship Id="rId14" Type="http://schemas.openxmlformats.org/officeDocument/2006/relationships/tags" Target="../tags/tag421.xml"/><Relationship Id="rId13" Type="http://schemas.openxmlformats.org/officeDocument/2006/relationships/tags" Target="../tags/tag420.xml"/><Relationship Id="rId12" Type="http://schemas.openxmlformats.org/officeDocument/2006/relationships/tags" Target="../tags/tag419.xml"/><Relationship Id="rId11" Type="http://schemas.openxmlformats.org/officeDocument/2006/relationships/tags" Target="../tags/tag418.xml"/><Relationship Id="rId10" Type="http://schemas.openxmlformats.org/officeDocument/2006/relationships/tags" Target="../tags/tag417.xml"/><Relationship Id="rId1" Type="http://schemas.openxmlformats.org/officeDocument/2006/relationships/tags" Target="../tags/tag41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tags" Target="../tags/tag432.xml"/><Relationship Id="rId7" Type="http://schemas.openxmlformats.org/officeDocument/2006/relationships/image" Target="../media/image62.png"/><Relationship Id="rId6" Type="http://schemas.openxmlformats.org/officeDocument/2006/relationships/tags" Target="../tags/tag431.xml"/><Relationship Id="rId5" Type="http://schemas.openxmlformats.org/officeDocument/2006/relationships/tags" Target="../tags/tag430.xml"/><Relationship Id="rId4" Type="http://schemas.openxmlformats.org/officeDocument/2006/relationships/tags" Target="../tags/tag429.xml"/><Relationship Id="rId3" Type="http://schemas.openxmlformats.org/officeDocument/2006/relationships/image" Target="../media/image61.png"/><Relationship Id="rId2" Type="http://schemas.openxmlformats.org/officeDocument/2006/relationships/tags" Target="../tags/tag428.xml"/><Relationship Id="rId16" Type="http://schemas.openxmlformats.org/officeDocument/2006/relationships/notesSlide" Target="../notesSlides/notesSlide31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437.xml"/><Relationship Id="rId13" Type="http://schemas.openxmlformats.org/officeDocument/2006/relationships/tags" Target="../tags/tag436.xml"/><Relationship Id="rId12" Type="http://schemas.openxmlformats.org/officeDocument/2006/relationships/tags" Target="../tags/tag43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tags" Target="../tags/tag427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6.png"/><Relationship Id="rId8" Type="http://schemas.openxmlformats.org/officeDocument/2006/relationships/tags" Target="../tags/tag443.xml"/><Relationship Id="rId7" Type="http://schemas.openxmlformats.org/officeDocument/2006/relationships/image" Target="../media/image65.png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3" Type="http://schemas.openxmlformats.org/officeDocument/2006/relationships/tags" Target="../tags/tag439.xml"/><Relationship Id="rId2" Type="http://schemas.openxmlformats.org/officeDocument/2006/relationships/image" Target="../media/image64.png"/><Relationship Id="rId17" Type="http://schemas.openxmlformats.org/officeDocument/2006/relationships/notesSlide" Target="../notesSlides/notesSlide32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449.xml"/><Relationship Id="rId14" Type="http://schemas.openxmlformats.org/officeDocument/2006/relationships/tags" Target="../tags/tag448.xml"/><Relationship Id="rId13" Type="http://schemas.openxmlformats.org/officeDocument/2006/relationships/tags" Target="../tags/tag447.xml"/><Relationship Id="rId12" Type="http://schemas.openxmlformats.org/officeDocument/2006/relationships/tags" Target="../tags/tag446.xml"/><Relationship Id="rId11" Type="http://schemas.openxmlformats.org/officeDocument/2006/relationships/tags" Target="../tags/tag445.xml"/><Relationship Id="rId10" Type="http://schemas.openxmlformats.org/officeDocument/2006/relationships/tags" Target="../tags/tag444.xml"/><Relationship Id="rId1" Type="http://schemas.openxmlformats.org/officeDocument/2006/relationships/tags" Target="../tags/tag438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png"/><Relationship Id="rId8" Type="http://schemas.openxmlformats.org/officeDocument/2006/relationships/tags" Target="../tags/tag455.xml"/><Relationship Id="rId7" Type="http://schemas.openxmlformats.org/officeDocument/2006/relationships/image" Target="../media/image68.png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tags" Target="../tags/tag451.xml"/><Relationship Id="rId2" Type="http://schemas.openxmlformats.org/officeDocument/2006/relationships/image" Target="../media/image67.png"/><Relationship Id="rId13" Type="http://schemas.openxmlformats.org/officeDocument/2006/relationships/notesSlide" Target="../notesSlides/notesSlide33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tags" Target="../tags/tag45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image" Target="../media/image71.png"/><Relationship Id="rId6" Type="http://schemas.openxmlformats.org/officeDocument/2006/relationships/tags" Target="../tags/tag462.xml"/><Relationship Id="rId5" Type="http://schemas.openxmlformats.org/officeDocument/2006/relationships/tags" Target="../tags/tag461.xml"/><Relationship Id="rId4" Type="http://schemas.openxmlformats.org/officeDocument/2006/relationships/tags" Target="../tags/tag460.xml"/><Relationship Id="rId3" Type="http://schemas.openxmlformats.org/officeDocument/2006/relationships/tags" Target="../tags/tag459.xml"/><Relationship Id="rId2" Type="http://schemas.openxmlformats.org/officeDocument/2006/relationships/image" Target="../media/image70.png"/><Relationship Id="rId15" Type="http://schemas.openxmlformats.org/officeDocument/2006/relationships/notesSlide" Target="../notesSlides/notesSlide34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72.png"/><Relationship Id="rId12" Type="http://schemas.openxmlformats.org/officeDocument/2006/relationships/tags" Target="../tags/tag467.xml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tags" Target="../tags/tag45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tags" Target="../tags/tag472.xml"/><Relationship Id="rId6" Type="http://schemas.openxmlformats.org/officeDocument/2006/relationships/image" Target="../media/image74.png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image" Target="../media/image73.png"/><Relationship Id="rId15" Type="http://schemas.openxmlformats.org/officeDocument/2006/relationships/notesSlide" Target="../notesSlides/notesSlide35.xml"/><Relationship Id="rId14" Type="http://schemas.openxmlformats.org/officeDocument/2006/relationships/slideLayout" Target="../slideLayouts/slideLayout6.xml"/><Relationship Id="rId13" Type="http://schemas.openxmlformats.org/officeDocument/2006/relationships/image" Target="../media/image75.png"/><Relationship Id="rId12" Type="http://schemas.openxmlformats.org/officeDocument/2006/relationships/tags" Target="../tags/tag477.xml"/><Relationship Id="rId11" Type="http://schemas.openxmlformats.org/officeDocument/2006/relationships/tags" Target="../tags/tag476.xml"/><Relationship Id="rId10" Type="http://schemas.openxmlformats.org/officeDocument/2006/relationships/tags" Target="../tags/tag475.xml"/><Relationship Id="rId1" Type="http://schemas.openxmlformats.org/officeDocument/2006/relationships/tags" Target="../tags/tag468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77.png"/><Relationship Id="rId7" Type="http://schemas.openxmlformats.org/officeDocument/2006/relationships/tags" Target="../tags/tag483.xml"/><Relationship Id="rId6" Type="http://schemas.openxmlformats.org/officeDocument/2006/relationships/tags" Target="../tags/tag482.xml"/><Relationship Id="rId5" Type="http://schemas.openxmlformats.org/officeDocument/2006/relationships/tags" Target="../tags/tag481.xml"/><Relationship Id="rId4" Type="http://schemas.openxmlformats.org/officeDocument/2006/relationships/tags" Target="../tags/tag480.xml"/><Relationship Id="rId3" Type="http://schemas.openxmlformats.org/officeDocument/2006/relationships/tags" Target="../tags/tag479.xml"/><Relationship Id="rId2" Type="http://schemas.openxmlformats.org/officeDocument/2006/relationships/image" Target="../media/image76.png"/><Relationship Id="rId10" Type="http://schemas.openxmlformats.org/officeDocument/2006/relationships/notesSlide" Target="../notesSlides/notesSlide36.xml"/><Relationship Id="rId1" Type="http://schemas.openxmlformats.org/officeDocument/2006/relationships/tags" Target="../tags/tag47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0.xml"/><Relationship Id="rId1" Type="http://schemas.openxmlformats.org/officeDocument/2006/relationships/tags" Target="../tags/tag484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21.xml"/><Relationship Id="rId2" Type="http://schemas.openxmlformats.org/officeDocument/2006/relationships/tags" Target="../tags/tag486.xml"/><Relationship Id="rId1" Type="http://schemas.openxmlformats.org/officeDocument/2006/relationships/tags" Target="../tags/tag485.xml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121.xml"/><Relationship Id="rId5" Type="http://schemas.openxmlformats.org/officeDocument/2006/relationships/tags" Target="../tags/tag490.xml"/><Relationship Id="rId4" Type="http://schemas.openxmlformats.org/officeDocument/2006/relationships/image" Target="../media/image78.png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tags" Target="../tags/tag487.xml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slideLayout" Target="../slideLayouts/slideLayout121.xml"/><Relationship Id="rId5" Type="http://schemas.openxmlformats.org/officeDocument/2006/relationships/image" Target="../media/image79.png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tags" Target="../tags/tag492.xml"/><Relationship Id="rId1" Type="http://schemas.openxmlformats.org/officeDocument/2006/relationships/tags" Target="../tags/tag491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0.xml"/><Relationship Id="rId6" Type="http://schemas.openxmlformats.org/officeDocument/2006/relationships/slideLayout" Target="../slideLayouts/slideLayout121.xml"/><Relationship Id="rId5" Type="http://schemas.openxmlformats.org/officeDocument/2006/relationships/image" Target="../media/image80.png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" Type="http://schemas.openxmlformats.org/officeDocument/2006/relationships/tags" Target="../tags/tag495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1.xml"/><Relationship Id="rId6" Type="http://schemas.openxmlformats.org/officeDocument/2006/relationships/slideLayout" Target="../slideLayouts/slideLayout121.xml"/><Relationship Id="rId5" Type="http://schemas.openxmlformats.org/officeDocument/2006/relationships/image" Target="../media/image81.png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" Type="http://schemas.openxmlformats.org/officeDocument/2006/relationships/tags" Target="../tags/tag49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2.x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86.jpeg"/><Relationship Id="rId5" Type="http://schemas.openxmlformats.org/officeDocument/2006/relationships/tags" Target="../tags/tag503.xml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300.xml"/><Relationship Id="rId7" Type="http://schemas.openxmlformats.org/officeDocument/2006/relationships/tags" Target="../tags/tag299.xml"/><Relationship Id="rId6" Type="http://schemas.openxmlformats.org/officeDocument/2006/relationships/image" Target="../media/image16.png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image" Target="../media/image15.png"/><Relationship Id="rId2" Type="http://schemas.openxmlformats.org/officeDocument/2006/relationships/tags" Target="../tags/tag296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29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tags" Target="../tags/tag30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1.xml"/><Relationship Id="rId3" Type="http://schemas.openxmlformats.org/officeDocument/2006/relationships/image" Target="../media/image18.png"/><Relationship Id="rId2" Type="http://schemas.openxmlformats.org/officeDocument/2006/relationships/tags" Target="../tags/tag303.xml"/><Relationship Id="rId1" Type="http://schemas.openxmlformats.org/officeDocument/2006/relationships/tags" Target="../tags/tag30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 userDrawn="1"/>
        </p:nvSpPr>
        <p:spPr>
          <a:xfrm>
            <a:off x="606173" y="3907943"/>
            <a:ext cx="767598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sz="4400" b="1" dirty="0" smtClean="0">
                <a:solidFill>
                  <a:srgbClr val="0056A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  <a:sym typeface="+mn-ea"/>
              </a:rPr>
              <a:t>CmpLSUtil 库</a:t>
            </a:r>
            <a:r>
              <a:rPr lang="zh-CN" sz="4400" b="1" dirty="0" smtClean="0">
                <a:solidFill>
                  <a:srgbClr val="0056A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  <a:sym typeface="+mn-ea"/>
              </a:rPr>
              <a:t>说明</a:t>
            </a:r>
            <a:endParaRPr sz="2800" b="1" dirty="0" smtClean="0">
              <a:solidFill>
                <a:srgbClr val="0056A7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5083" y="-1270"/>
            <a:ext cx="12195493" cy="3672726"/>
            <a:chOff x="-5083" y="-1270"/>
            <a:chExt cx="12195493" cy="367272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240" b="39470"/>
            <a:stretch>
              <a:fillRect/>
            </a:stretch>
          </p:blipFill>
          <p:spPr>
            <a:xfrm>
              <a:off x="-5083" y="0"/>
              <a:ext cx="12190411" cy="3671455"/>
            </a:xfrm>
            <a:prstGeom prst="rect">
              <a:avLst/>
            </a:prstGeom>
          </p:spPr>
        </p:pic>
        <p:sp>
          <p:nvSpPr>
            <p:cNvPr id="154" name="同侧圆角矩形 153"/>
            <p:cNvSpPr/>
            <p:nvPr/>
          </p:nvSpPr>
          <p:spPr>
            <a:xfrm rot="5400000">
              <a:off x="4256301" y="-4262653"/>
              <a:ext cx="3672726" cy="12195493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0056A7">
                <a:alpha val="80000"/>
              </a:srgbClr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6436" y="410075"/>
              <a:ext cx="1135901" cy="424818"/>
            </a:xfrm>
            <a:prstGeom prst="rect">
              <a:avLst/>
            </a:prstGeom>
          </p:spPr>
        </p:pic>
      </p:grpSp>
      <p:pic>
        <p:nvPicPr>
          <p:cNvPr id="34" name="图片 3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869" y="2032926"/>
            <a:ext cx="4037529" cy="28543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TON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R (FB)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1092454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功能：保持型通电延时定时器。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787400" y="2288540"/>
          <a:ext cx="689991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1242060"/>
                <a:gridCol w="310388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IN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开始计时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TIME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延时时间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RESEY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复位计时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TIME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计时时间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Q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4752975"/>
            <a:ext cx="111728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功能说明：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1.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当 IN 变成 TRUE 时，ET 以毫秒计时直到 ET 等于 PT。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2.如有外部触发导致在延时时间未达到设定时间值前， IN 变成 FALSE，此时 ET 保持计时停止前的时间值，等到 IN 再次触发变成 TRUE 时，ET 继续计时，直到 ET 等于 PT，输出 Q 置位。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79105" y="2851150"/>
            <a:ext cx="3476625" cy="1190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长字符串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处理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4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长字符串指令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介绍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68705"/>
            <a:ext cx="9824085" cy="6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lvl="0" algn="l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原字符串处理指令只能处理255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长度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以内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的字符串，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无法处理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长度超过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255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的字符串：</a:t>
            </a:r>
            <a:endParaRPr lang="zh-CN" altLang="en-US" sz="1800" b="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570" y="1644015"/>
            <a:ext cx="6198870" cy="20662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60930" y="4264025"/>
            <a:ext cx="6480175" cy="2272665"/>
          </a:xfrm>
          <a:prstGeom prst="rect">
            <a:avLst/>
          </a:prstGeom>
        </p:spPr>
      </p:pic>
      <p:sp>
        <p:nvSpPr>
          <p:cNvPr id="7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586740" y="3698240"/>
            <a:ext cx="9824085" cy="6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使用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CmpLSUtil 库的长字符串处理函数，可操作任意长度的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字符串：</a:t>
            </a:r>
            <a:endParaRPr lang="zh-CN" altLang="en-US" sz="1800" b="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长字符串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指令列表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2540000" y="1697355"/>
          <a:ext cx="686689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210"/>
                <a:gridCol w="1689100"/>
                <a:gridCol w="1230480"/>
                <a:gridCol w="2393950"/>
              </a:tblGrid>
              <a:tr h="3240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指令类别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FB/FC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功能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24000">
                <a:tc rowSpan="8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长字符串</a:t>
                      </a: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处理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LEN2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获取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长度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LEFT2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从左边取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RIGHT2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从右边取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MID2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从中间取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CONCAT2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FC</a:t>
                      </a:r>
                      <a:endParaRPr lang="en-US" altLang="zh-CN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字符串连接</a:t>
                      </a:r>
                      <a:endParaRPr lang="zh-CN" altLang="en-US"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INSERT2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插入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DELETE2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删除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385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FIND2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lang="en-US" altLang="zh-CN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</a:t>
                      </a:r>
                      <a:r>
                        <a:rPr lang="zh-CN" altLang="en-US"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查找</a:t>
                      </a:r>
                      <a:endParaRPr lang="zh-CN" altLang="en-US"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LEN2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功能：获取字符串的长度。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2071370"/>
          <a:ext cx="689991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pSTR1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szSTR1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字符串的长度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807460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示例：获取字符串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长度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87750" y="4432935"/>
            <a:ext cx="4883785" cy="1646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LEFT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功能：从字符串左侧开始向右提取 size 个字符，返回所取长度的字符串。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2002790"/>
          <a:ext cx="689991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SIZE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取字符的个数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pDest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指向结果字符串的指针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964305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示例：获取字符串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前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结果输出给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esult_STR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75990" y="4546600"/>
            <a:ext cx="4895215" cy="1892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RIGHT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功能：从字符串右侧开始向右提取 size 个字符，返回所取长度的字符串。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2002790"/>
          <a:ext cx="689991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pSTR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szSTR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DINT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SIZE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DINT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取字符的个数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pDest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sym typeface="+mn-ea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</a:rPr>
                        <a:t>指向结果字符串的指针</a:t>
                      </a:r>
                      <a:endParaRPr lang="zh-CN" altLang="en-US" sz="1400" b="0">
                        <a:solidFill>
                          <a:schemeClr val="tx1"/>
                        </a:solidFill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989070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获取字符串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后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结果输出给字符串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Result_STR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02330" y="4557395"/>
            <a:ext cx="5004435" cy="1916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MID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功能：从字符串指定位置取指定长度的字符串，返回所取长度的字符串。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1717040"/>
          <a:ext cx="689991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5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LEN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取字符的个数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POS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取字符串的位置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pDest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指向结果字符串的指针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4038600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获取字符串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个到第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7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结果输出给字符串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Result_STR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31845" y="4545965"/>
            <a:ext cx="5066030" cy="2150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CONCAT2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96075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连接字符串1和字符串2，输出连接后的字符串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1631315"/>
          <a:ext cx="689991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5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指向字符串1的指针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字符串1的字节长度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pSTR2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指向字符串2的指针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szSTR2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字符串2的字节长度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pDest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指向结果字符串的指针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04235" y="4401820"/>
            <a:ext cx="5237480" cy="2401570"/>
          </a:xfrm>
          <a:prstGeom prst="rect">
            <a:avLst/>
          </a:prstGeom>
        </p:spPr>
      </p:pic>
      <p:sp>
        <p:nvSpPr>
          <p:cNvPr id="4" name="内容占位符 2"/>
          <p:cNvSpPr txBox="1"/>
          <p:nvPr>
            <p:custDataLst>
              <p:tags r:id="rId4"/>
            </p:custDataLst>
          </p:nvPr>
        </p:nvSpPr>
        <p:spPr bwMode="auto">
          <a:xfrm>
            <a:off x="586740" y="3881755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 +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结果输出给字符串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Result_STR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INSERT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902970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功能：在字符串1指定位置插入字符串2，输出插入后的字符串。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1433195"/>
          <a:ext cx="711962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221361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6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pSTR2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指向插入的字符串的指针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szSTR2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插入的字符串的字节长度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POS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数据插入位置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pDest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指向结果字符串的指针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4021455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示例：在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6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个字符后插入字符串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，结果输出给字符串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Result_STR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39490" y="4496435"/>
            <a:ext cx="4962525" cy="233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5716270" y="1057910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16270" y="1922145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25"/>
          <p:cNvSpPr>
            <a:spLocks noGrp="1"/>
          </p:cNvSpPr>
          <p:nvPr/>
        </p:nvSpPr>
        <p:spPr>
          <a:xfrm>
            <a:off x="5685944" y="1132885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/>
        </p:nvSpPr>
        <p:spPr>
          <a:xfrm>
            <a:off x="6826885" y="1104265"/>
            <a:ext cx="47688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CmpLSUtil库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介绍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内容占位符 25"/>
          <p:cNvSpPr>
            <a:spLocks noGrp="1"/>
          </p:cNvSpPr>
          <p:nvPr/>
        </p:nvSpPr>
        <p:spPr>
          <a:xfrm>
            <a:off x="5685944" y="1997120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内容占位符 25"/>
          <p:cNvSpPr>
            <a:spLocks noGrp="1"/>
          </p:cNvSpPr>
          <p:nvPr/>
        </p:nvSpPr>
        <p:spPr>
          <a:xfrm>
            <a:off x="6826885" y="1968500"/>
            <a:ext cx="49085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标志位</a:t>
            </a:r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变量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716905" y="2769235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16905" y="3625215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25"/>
          <p:cNvSpPr>
            <a:spLocks noGrp="1"/>
          </p:cNvSpPr>
          <p:nvPr/>
        </p:nvSpPr>
        <p:spPr>
          <a:xfrm>
            <a:off x="5686579" y="2844210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内容占位符 25"/>
          <p:cNvSpPr>
            <a:spLocks noGrp="1"/>
          </p:cNvSpPr>
          <p:nvPr/>
        </p:nvSpPr>
        <p:spPr>
          <a:xfrm>
            <a:off x="6827520" y="2815590"/>
            <a:ext cx="47688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定时/计数器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内容占位符 25"/>
          <p:cNvSpPr>
            <a:spLocks noGrp="1"/>
          </p:cNvSpPr>
          <p:nvPr/>
        </p:nvSpPr>
        <p:spPr>
          <a:xfrm>
            <a:off x="5686579" y="3700190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内容占位符 25"/>
          <p:cNvSpPr>
            <a:spLocks noGrp="1"/>
          </p:cNvSpPr>
          <p:nvPr/>
        </p:nvSpPr>
        <p:spPr>
          <a:xfrm>
            <a:off x="6827520" y="3671570"/>
            <a:ext cx="49085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长字符串处理</a:t>
            </a:r>
            <a:endParaRPr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17540" y="4482465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内容占位符 25"/>
          <p:cNvSpPr>
            <a:spLocks noGrp="1"/>
          </p:cNvSpPr>
          <p:nvPr/>
        </p:nvSpPr>
        <p:spPr>
          <a:xfrm>
            <a:off x="5687214" y="4557440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内容占位符 25"/>
          <p:cNvSpPr>
            <a:spLocks noGrp="1"/>
          </p:cNvSpPr>
          <p:nvPr/>
        </p:nvSpPr>
        <p:spPr>
          <a:xfrm>
            <a:off x="6828155" y="4528820"/>
            <a:ext cx="49085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文件操作</a:t>
            </a:r>
            <a:endParaRPr lang="zh-CN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718175" y="5336540"/>
            <a:ext cx="664210" cy="664210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>
            <a:noFill/>
          </a:ln>
          <a:effectLst>
            <a:outerShdw blurRad="254000" dist="101600" dir="5400000" algn="ctr" rotWithShape="0">
              <a:srgbClr val="5877B6">
                <a:alpha val="2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内容占位符 25"/>
          <p:cNvSpPr>
            <a:spLocks noGrp="1"/>
          </p:cNvSpPr>
          <p:nvPr/>
        </p:nvSpPr>
        <p:spPr>
          <a:xfrm>
            <a:off x="5687849" y="5411515"/>
            <a:ext cx="725862" cy="5139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6</a:t>
            </a:r>
            <a:endParaRPr lang="en-US" altLang="zh-CN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" name="内容占位符 25"/>
          <p:cNvSpPr>
            <a:spLocks noGrp="1"/>
          </p:cNvSpPr>
          <p:nvPr/>
        </p:nvSpPr>
        <p:spPr>
          <a:xfrm>
            <a:off x="6828790" y="5382895"/>
            <a:ext cx="4908550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数据处理</a:t>
            </a:r>
            <a:endParaRPr lang="zh-CN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DELETE2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删除输入字符串指定位置指定长度的字符，输出删除后的字符串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1705610"/>
          <a:ext cx="689991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5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LEN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数据长度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POS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数据位置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pDest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指向结果字符串的指针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947795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示例：删除字符串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STR1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个字符后的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个字符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，结果输出给字符串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Result_STR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02000" y="4486275"/>
            <a:ext cx="5124450" cy="207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FIND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00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检测目标字符串在源字符串中的位置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2473325" y="1705610"/>
          <a:ext cx="6899910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2352040"/>
                <a:gridCol w="199390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3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指向源字符串的指针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szSTR1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源字符串的字节长度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STR2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STRING(255)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目标字符串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DINT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目标字符串在源字符串中的位置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865245"/>
            <a:ext cx="109632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示例：检测字符串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在字符串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位置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61385" y="4410710"/>
            <a:ext cx="4926330" cy="1987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长字符串指令使用注意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事项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322070"/>
            <a:ext cx="10548620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lvl="0" algn="l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1.szSTR引脚是对应字符串的数据长度，请用SIZEOF()函数获取，不能使用LEN()和LEN2()函数获取。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szSTR设置错误可能导致结果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错误。</a:t>
            </a:r>
            <a:endParaRPr lang="zh-CN" altLang="en-US" sz="1800" b="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01370" y="2992120"/>
            <a:ext cx="4646930" cy="2130425"/>
            <a:chOff x="8583" y="4039"/>
            <a:chExt cx="7858" cy="3603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8583" y="4039"/>
              <a:ext cx="7858" cy="360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4861" y="6525"/>
              <a:ext cx="744" cy="8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wrap="square" lIns="180000" tIns="90000" rIns="180000" bIns="90000" rtlCol="0">
              <a:spAutoFit/>
            </a:bodyPr>
            <a:p>
              <a:r>
                <a:rPr lang="zh-CN" altLang="en-US" sz="2000" kern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✓</a:t>
              </a:r>
              <a:endParaRPr lang="zh-CN" altLang="en-US" sz="2000" kern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19470" y="2988310"/>
            <a:ext cx="4720590" cy="2121535"/>
            <a:chOff x="4258" y="3001"/>
            <a:chExt cx="10680" cy="4800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4258" y="3001"/>
              <a:ext cx="10680" cy="48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3043" y="6140"/>
              <a:ext cx="1218" cy="110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wrap="square" lIns="180000" tIns="90000" rIns="180000" bIns="90000" rtlCol="0">
              <a:spAutoFit/>
            </a:bodyPr>
            <a:p>
              <a:r>
                <a:rPr lang="zh-CN" altLang="en-US" sz="2000" dirty="0" err="1" smtClean="0">
                  <a:solidFill>
                    <a:srgbClr val="FF0000"/>
                  </a:solidFill>
                </a:rPr>
                <a:t>✕</a:t>
              </a:r>
              <a:endParaRPr lang="zh-CN" altLang="en-US" sz="2000" dirty="0" err="1" smtClean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长字符串指令使用注意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事项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10924540" cy="6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2.字符串使用指针的形式输入函数，可使用ADR()函数取字符串的指针。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3319780"/>
            <a:ext cx="9824085" cy="6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3.输入空指针或数据长度小于0，函数不能返回正常结果。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77615" y="1685925"/>
            <a:ext cx="3409950" cy="16764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022600" y="3902710"/>
            <a:ext cx="5309096" cy="2531745"/>
            <a:chOff x="2613" y="3882"/>
            <a:chExt cx="10695" cy="5100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2613" y="3882"/>
              <a:ext cx="10695" cy="51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1049" y="7401"/>
              <a:ext cx="948" cy="980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noFill/>
            </a:ln>
          </p:spPr>
          <p:txBody>
            <a:bodyPr wrap="square" lIns="180000" tIns="90000" rIns="180000" bIns="90000" rtlCol="0">
              <a:spAutoFit/>
            </a:bodyPr>
            <a:p>
              <a:r>
                <a:rPr lang="zh-CN" altLang="en-US" sz="2000" dirty="0" err="1" smtClean="0">
                  <a:solidFill>
                    <a:srgbClr val="FF0000"/>
                  </a:solidFill>
                </a:rPr>
                <a:t>✕</a:t>
              </a:r>
              <a:endParaRPr lang="zh-CN" altLang="en-US" sz="2000" dirty="0" err="1" smtClean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长字符串指令使用注意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事项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1092454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.部分函数通过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pDest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输入变量传递结果字符串的指针，因未设定结果字符串的数据长度，请保证结果字符串能够装下函数输出结果的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数据。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4314190"/>
            <a:ext cx="9824085" cy="634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5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.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LEN2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和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INSERT2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函数的结果在函数的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返回值。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31540" y="2102485"/>
            <a:ext cx="5347970" cy="2248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5685" y="4881880"/>
            <a:ext cx="4883785" cy="16465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b="3958"/>
          <a:stretch>
            <a:fillRect/>
          </a:stretch>
        </p:blipFill>
        <p:spPr>
          <a:xfrm>
            <a:off x="6127115" y="4888230"/>
            <a:ext cx="5172075" cy="153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文件操作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5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文件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操作指令列表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520950" y="2679065"/>
          <a:ext cx="744728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287"/>
                <a:gridCol w="1963420"/>
                <a:gridCol w="1039495"/>
                <a:gridCol w="2933957"/>
              </a:tblGrid>
              <a:tr h="32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指令类别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FB/FC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功能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2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csv文件处理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csvFileWrite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FB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修改csv文件指定单元格的内容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rowSpan="4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通用文件处理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FileCreat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FB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创建一个新的文件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FileRead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FB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读取文件的全部内容，并输出文件大小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FileWrite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FB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插入字符到文件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572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FileBackspace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FB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删除文件指定的字符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1216660"/>
            <a:ext cx="10924540" cy="139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一般情况下，我们对一个文件进行处理，需要用到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3S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提供的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SysFile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或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CAA File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库中的文件处理指令，这些指令上手难度较高，针对这个问题，</a:t>
            </a:r>
            <a:r>
              <a:rPr lang="zh-CN" altLang="en-US" sz="1800" b="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CmpLSUtil 库提供了易用的文件操作指令。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指令列表：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csvFileWrite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43305"/>
            <a:ext cx="10995660" cy="14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功能：输入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csv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表格的单元格的行和列，将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新的内容写入此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单元格。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084070" y="1770380"/>
          <a:ext cx="8288020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2279015"/>
                <a:gridCol w="380365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7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bExecute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上升沿执行功能块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sFileName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文件名，需带文件路径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sWritedata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写入的数据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dwRow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写入单元格所在行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dwColumn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写入单元格所在列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pBuffer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缓冲区指针。需要绑定一个比文件大小更大的数据缓冲区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dwBufferSize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缓冲区大小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bDone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功能块执行完成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bBusy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功能块执行中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bError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功能块发生错误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eErrorID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FileOperate_ERROR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错误码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csvFileWrite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43305"/>
            <a:ext cx="10995660" cy="53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1.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假设我们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PLC Usrdata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目录有一个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test.csv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文件，在电脑上打开查看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csv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文件内容如下。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4035" y="1744980"/>
            <a:ext cx="28956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87395" y="1455420"/>
            <a:ext cx="4852670" cy="1920240"/>
          </a:xfrm>
          <a:prstGeom prst="rect">
            <a:avLst/>
          </a:prstGeom>
        </p:spPr>
      </p:pic>
      <p:sp>
        <p:nvSpPr>
          <p:cNvPr id="5" name="内容占位符 2"/>
          <p:cNvSpPr txBox="1"/>
          <p:nvPr>
            <p:custDataLst>
              <p:tags r:id="rId6"/>
            </p:custDataLst>
          </p:nvPr>
        </p:nvSpPr>
        <p:spPr bwMode="auto">
          <a:xfrm>
            <a:off x="335280" y="4043680"/>
            <a:ext cx="6058535" cy="159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2.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使用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csvFileWrite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功能块将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B2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单元格的内容改成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change context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FileName='/usr/src/CODESYSControl/UsrData/test.csv';</a:t>
            </a:r>
            <a:endParaRPr lang="en-US" altLang="zh-CN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B2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单元格，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dwRow=2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dwColumn=2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；文件大小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50Byte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在左右，缓冲区大小设置大于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60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Byte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基本上足够，这里设置了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1001Byte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的缓冲区。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06515" y="3990340"/>
            <a:ext cx="4966335" cy="2463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19160" y="2110740"/>
            <a:ext cx="2962275" cy="1152525"/>
          </a:xfrm>
          <a:prstGeom prst="rect">
            <a:avLst/>
          </a:prstGeom>
        </p:spPr>
      </p:pic>
      <p:sp>
        <p:nvSpPr>
          <p:cNvPr id="12" name="内容占位符 2"/>
          <p:cNvSpPr txBox="1"/>
          <p:nvPr>
            <p:custDataLst>
              <p:tags r:id="rId11"/>
            </p:custDataLst>
          </p:nvPr>
        </p:nvSpPr>
        <p:spPr bwMode="auto">
          <a:xfrm>
            <a:off x="8360410" y="1295400"/>
            <a:ext cx="3399790" cy="742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3.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test.csv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文件上传大电脑上打开，查看结果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FileCreat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986155"/>
            <a:ext cx="10995660" cy="14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创建一个新的文件。若</a:t>
            </a:r>
            <a:r>
              <a:rPr 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已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文件存在，则取消创建新文件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084070" y="1621790"/>
          <a:ext cx="8288020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2279015"/>
                <a:gridCol w="3803650"/>
              </a:tblGrid>
              <a:tr h="381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2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bExecute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上升沿执行功能块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sFileName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文件名，需带文件路径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bDone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功能块执行完成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bBusy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功能块执行中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bError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功能块发生错误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eErrorID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FileOperate_ERROR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错误码</a:t>
                      </a:r>
                      <a:endParaRPr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6425" y="4789170"/>
            <a:ext cx="5081905" cy="1955165"/>
          </a:xfrm>
          <a:prstGeom prst="rect">
            <a:avLst/>
          </a:prstGeom>
        </p:spPr>
      </p:pic>
      <p:sp>
        <p:nvSpPr>
          <p:cNvPr id="4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586740" y="4260215"/>
            <a:ext cx="1099566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示例：在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Usrdata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目录创建一个叫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test.dat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CmpLSUtil库介绍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1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FileRead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10920"/>
            <a:ext cx="10995660" cy="103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读取文件的全部内容放到pResult缓冲区，并输出文件大小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739390" y="1430020"/>
          <a:ext cx="6898640" cy="3060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355"/>
                <a:gridCol w="1235710"/>
                <a:gridCol w="1662430"/>
                <a:gridCol w="3192145"/>
              </a:tblGrid>
              <a:tr h="306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6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bExecute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上升沿执行功能块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sFileName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文件名，需带文件路径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pResult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读取文件内容缓冲区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dwResultSize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读取文件内容缓冲区大小，需大于文件大小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rowSpan="5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bDone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功能块执行完成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bBusy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功能块执行中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功能块发生错误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eErrorID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FileOperate_ERROR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错误码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dwFileSize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文件字大小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465455" y="4508500"/>
            <a:ext cx="1099566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示例：读取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Usrdata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test.dat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文件</a:t>
            </a: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的数据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88485" y="4575810"/>
            <a:ext cx="5055870" cy="2122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10920"/>
            <a:ext cx="6784975" cy="103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插入字符到指定文件，支持最大16MB文件的内容写入</a:t>
            </a: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6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sz="16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581910" y="1587500"/>
          <a:ext cx="6898640" cy="428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355"/>
                <a:gridCol w="1327785"/>
                <a:gridCol w="1570355"/>
                <a:gridCol w="3192145"/>
              </a:tblGrid>
              <a:tr h="306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6000">
                <a:tc rowSpan="9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bExecute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上升沿执行功能块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sFileName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文件名，需带文件路径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sWritedata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插入的字符串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iMode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INT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写入方式：0-在文件开头插入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1-在文件末尾插入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2-指定光标位置插入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3-在指定字符前插入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4-在指定字符后插入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xwPos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指定插入的位置。模式2需设置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sIndexWord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指定要插入到的原字符。模式3、4需设置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uiIndexWordNo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指定第n个strIndexWord。模式3、4需设置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pBuffer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指令缓冲区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dwResultSize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指令</a:t>
                      </a: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缓冲区大小，需大于文件大小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bDone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功能块执行完成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bBusy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功能块执行中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功能块发生错误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06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eErrorID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FileOperate_ERROR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错误码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51815" y="1134745"/>
            <a:ext cx="1090104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，在文件开头插入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代码文件，在文件开头加上设置为绝对坐标模式：'N000 G90'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44620" y="2507615"/>
            <a:ext cx="5966460" cy="30930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61975" y="2415540"/>
            <a:ext cx="3400425" cy="1848485"/>
            <a:chOff x="1270" y="4176"/>
            <a:chExt cx="5355" cy="2911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1342" y="4828"/>
              <a:ext cx="0" cy="3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pic>
          <p:nvPicPr>
            <p:cNvPr id="12" name="图片 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273" y="4246"/>
              <a:ext cx="2564" cy="57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270" y="5227"/>
              <a:ext cx="5355" cy="1860"/>
            </a:xfrm>
            <a:prstGeom prst="rect">
              <a:avLst/>
            </a:prstGeom>
          </p:spPr>
        </p:pic>
        <p:sp>
          <p:nvSpPr>
            <p:cNvPr id="14" name="内容占位符 2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3189" y="4176"/>
              <a:ext cx="3418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添加这些内容到文件开头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</p:grpSp>
      <p:sp>
        <p:nvSpPr>
          <p:cNvPr id="16" name="内容占位符 2"/>
          <p:cNvSpPr txBox="1"/>
          <p:nvPr>
            <p:custDataLst>
              <p:tags r:id="rId9"/>
            </p:custDataLst>
          </p:nvPr>
        </p:nvSpPr>
        <p:spPr bwMode="auto">
          <a:xfrm>
            <a:off x="5040630" y="3793490"/>
            <a:ext cx="1167130" cy="42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执行功能块</a:t>
            </a:r>
            <a:endParaRPr lang="zh-CN" altLang="en-US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662670" y="4458335"/>
            <a:ext cx="3495675" cy="1333500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 flipV="1">
            <a:off x="4182745" y="4307840"/>
            <a:ext cx="559435" cy="55816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>
            <p:custDataLst>
              <p:tags r:id="rId12"/>
            </p:custDataLst>
          </p:nvPr>
        </p:nvCxnSpPr>
        <p:spPr>
          <a:xfrm>
            <a:off x="5040630" y="4307840"/>
            <a:ext cx="3484880" cy="67183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8651875" y="4403725"/>
            <a:ext cx="908685" cy="2876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/>
          <a:p>
            <a:pPr lvl="0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1125" y="2434590"/>
            <a:ext cx="6261735" cy="32175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551815" y="1143000"/>
            <a:ext cx="10901045" cy="92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，在文件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末尾插入字符串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代码文件，在文件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末尾加上一条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M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指令：'N060 M4 K10'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sp>
        <p:nvSpPr>
          <p:cNvPr id="16" name="内容占位符 2"/>
          <p:cNvSpPr txBox="1"/>
          <p:nvPr>
            <p:custDataLst>
              <p:tags r:id="rId4"/>
            </p:custDataLst>
          </p:nvPr>
        </p:nvSpPr>
        <p:spPr bwMode="auto">
          <a:xfrm>
            <a:off x="5040630" y="3793490"/>
            <a:ext cx="1167130" cy="42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执行功能块</a:t>
            </a:r>
            <a:endParaRPr lang="zh-CN" altLang="en-US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 flipV="1">
            <a:off x="4182745" y="4307840"/>
            <a:ext cx="559435" cy="55816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>
            <p:custDataLst>
              <p:tags r:id="rId5"/>
            </p:custDataLst>
          </p:nvPr>
        </p:nvCxnSpPr>
        <p:spPr>
          <a:xfrm>
            <a:off x="5040630" y="4307840"/>
            <a:ext cx="3484880" cy="67183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583295" y="4690110"/>
            <a:ext cx="3324225" cy="142875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671830" y="2294890"/>
            <a:ext cx="3348990" cy="1820545"/>
            <a:chOff x="1058" y="3614"/>
            <a:chExt cx="5274" cy="286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67" y="3614"/>
              <a:ext cx="4815" cy="2055"/>
            </a:xfrm>
            <a:prstGeom prst="rect">
              <a:avLst/>
            </a:prstGeom>
          </p:spPr>
        </p:pic>
        <p:cxnSp>
          <p:nvCxnSpPr>
            <p:cNvPr id="6" name="直接箭头连接符 5"/>
            <p:cNvCxnSpPr/>
            <p:nvPr>
              <p:custDataLst>
                <p:tags r:id="rId10"/>
              </p:custDataLst>
            </p:nvPr>
          </p:nvCxnSpPr>
          <p:spPr>
            <a:xfrm rot="10800000">
              <a:off x="2718" y="5488"/>
              <a:ext cx="0" cy="3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pic>
          <p:nvPicPr>
            <p:cNvPr id="9" name="图片 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1058" y="5929"/>
              <a:ext cx="2470" cy="498"/>
            </a:xfrm>
            <a:prstGeom prst="rect">
              <a:avLst/>
            </a:prstGeom>
          </p:spPr>
        </p:pic>
        <p:sp>
          <p:nvSpPr>
            <p:cNvPr id="10" name="内容占位符 2"/>
            <p:cNvSpPr txBox="1"/>
            <p:nvPr>
              <p:custDataLst>
                <p:tags r:id="rId13"/>
              </p:custDataLst>
            </p:nvPr>
          </p:nvSpPr>
          <p:spPr bwMode="auto">
            <a:xfrm>
              <a:off x="2914" y="5799"/>
              <a:ext cx="3418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添加这些内容到文件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末尾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8564245" y="5889625"/>
            <a:ext cx="1135380" cy="28765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/>
          <a:p>
            <a:pPr lvl="0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51815" y="1143000"/>
            <a:ext cx="10901045" cy="140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，指定光标位置插入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代码文件，在光标位置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8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之后加上以当前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X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轴、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Y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轴位置为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CNC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起始坐标：'N0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05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G92 X$X.fSetPosition$ Y$Y.fSetPosition$ 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889375" y="2567940"/>
            <a:ext cx="8072755" cy="3721100"/>
            <a:chOff x="6125" y="3706"/>
            <a:chExt cx="12713" cy="5860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6125" y="3706"/>
              <a:ext cx="10510" cy="5429"/>
            </a:xfrm>
            <a:prstGeom prst="rect">
              <a:avLst/>
            </a:prstGeom>
          </p:spPr>
        </p:pic>
        <p:sp>
          <p:nvSpPr>
            <p:cNvPr id="16" name="内容占位符 2"/>
            <p:cNvSpPr txBox="1"/>
            <p:nvPr>
              <p:custDataLst>
                <p:tags r:id="rId4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5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3640" y="7262"/>
              <a:ext cx="5199" cy="230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25780" y="2737485"/>
            <a:ext cx="3150235" cy="3054985"/>
            <a:chOff x="828" y="4116"/>
            <a:chExt cx="4961" cy="4811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071" y="5736"/>
              <a:ext cx="4530" cy="2250"/>
            </a:xfrm>
            <a:prstGeom prst="rect">
              <a:avLst/>
            </a:prstGeom>
          </p:spPr>
        </p:pic>
        <p:cxnSp>
          <p:nvCxnSpPr>
            <p:cNvPr id="11" name="直接箭头连接符 10"/>
            <p:cNvCxnSpPr/>
            <p:nvPr>
              <p:custDataLst>
                <p:tags r:id="rId10"/>
              </p:custDataLst>
            </p:nvPr>
          </p:nvCxnSpPr>
          <p:spPr>
            <a:xfrm flipV="1">
              <a:off x="2250" y="6066"/>
              <a:ext cx="0" cy="229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2" name="内容占位符 2"/>
            <p:cNvSpPr txBox="1"/>
            <p:nvPr>
              <p:custDataLst>
                <p:tags r:id="rId11"/>
              </p:custDataLst>
            </p:nvPr>
          </p:nvSpPr>
          <p:spPr bwMode="auto">
            <a:xfrm>
              <a:off x="2046" y="8242"/>
              <a:ext cx="2498" cy="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此处光标位置为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8</a:t>
              </a:r>
              <a:endPara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endParaRPr>
            </a:p>
          </p:txBody>
        </p:sp>
        <p:cxnSp>
          <p:nvCxnSpPr>
            <p:cNvPr id="22" name="直接箭头连接符 21"/>
            <p:cNvCxnSpPr/>
            <p:nvPr>
              <p:custDataLst>
                <p:tags r:id="rId12"/>
              </p:custDataLst>
            </p:nvPr>
          </p:nvCxnSpPr>
          <p:spPr>
            <a:xfrm>
              <a:off x="2244" y="5172"/>
              <a:ext cx="0" cy="531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pic>
          <p:nvPicPr>
            <p:cNvPr id="23" name="图片 2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828" y="4754"/>
              <a:ext cx="4706" cy="426"/>
            </a:xfrm>
            <a:prstGeom prst="rect">
              <a:avLst/>
            </a:prstGeom>
          </p:spPr>
        </p:pic>
        <p:sp>
          <p:nvSpPr>
            <p:cNvPr id="24" name="内容占位符 2"/>
            <p:cNvSpPr txBox="1"/>
            <p:nvPr>
              <p:custDataLst>
                <p:tags r:id="rId15"/>
              </p:custDataLst>
            </p:nvPr>
          </p:nvSpPr>
          <p:spPr bwMode="auto">
            <a:xfrm>
              <a:off x="1525" y="4116"/>
              <a:ext cx="4264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添加这些内容到光标位置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8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之后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16"/>
            </p:custDataLst>
          </p:nvPr>
        </p:nvSpPr>
        <p:spPr>
          <a:xfrm>
            <a:off x="8660130" y="4989195"/>
            <a:ext cx="3110230" cy="227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/>
          <a:p>
            <a:pPr lvl="0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3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51815" y="953135"/>
            <a:ext cx="10901045" cy="109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，在指定字符前插入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代码文件，在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N060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行前控制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Z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轴位移：'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N055 Z10$N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87470" y="2516505"/>
            <a:ext cx="8075295" cy="3732530"/>
            <a:chOff x="6005" y="3963"/>
            <a:chExt cx="12717" cy="5878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6005" y="3963"/>
              <a:ext cx="10701" cy="5560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6587" y="6312"/>
              <a:ext cx="6839" cy="1868"/>
              <a:chOff x="6587" y="5974"/>
              <a:chExt cx="6839" cy="1868"/>
            </a:xfrm>
          </p:grpSpPr>
          <p:sp>
            <p:nvSpPr>
              <p:cNvPr id="16" name="内容占位符 2"/>
              <p:cNvSpPr txBox="1"/>
              <p:nvPr>
                <p:custDataLst>
                  <p:tags r:id="rId4"/>
                </p:custDataLst>
              </p:nvPr>
            </p:nvSpPr>
            <p:spPr bwMode="auto">
              <a:xfrm>
                <a:off x="7938" y="5974"/>
                <a:ext cx="1838" cy="6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1">
                    <a:solidFill>
                      <a:srgbClr val="595959"/>
                    </a:solidFill>
                    <a:latin typeface="+mn-ea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2400" dirty="0" smtClean="0">
                    <a:solidFill>
                      <a:srgbClr val="595959"/>
                    </a:solidFill>
                    <a:latin typeface="+mn-ea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595959"/>
                    </a:solidFill>
                    <a:latin typeface="+mn-ea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1800" dirty="0">
                    <a:solidFill>
                      <a:srgbClr val="595959"/>
                    </a:solidFill>
                    <a:latin typeface="+mn-ea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595959"/>
                    </a:solidFill>
                    <a:latin typeface="+mn-ea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执行功能块</a:t>
                </a:r>
                <a:endPara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endParaRPr>
              </a:p>
            </p:txBody>
          </p:sp>
          <p:cxnSp>
            <p:nvCxnSpPr>
              <p:cNvPr id="19" name="直接箭头连接符 18"/>
              <p:cNvCxnSpPr/>
              <p:nvPr/>
            </p:nvCxnSpPr>
            <p:spPr>
              <a:xfrm flipV="1">
                <a:off x="6587" y="6784"/>
                <a:ext cx="881" cy="87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7938" y="6784"/>
                <a:ext cx="5488" cy="105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3630" y="7209"/>
              <a:ext cx="5093" cy="2632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225425" y="1982470"/>
            <a:ext cx="3910330" cy="4754880"/>
            <a:chOff x="355" y="3871"/>
            <a:chExt cx="6158" cy="7488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38" y="5088"/>
              <a:ext cx="5490" cy="2580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557" y="7622"/>
              <a:ext cx="633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 flipV="1">
              <a:off x="846" y="7662"/>
              <a:ext cx="0" cy="420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7" name="内容占位符 2"/>
            <p:cNvSpPr txBox="1"/>
            <p:nvPr>
              <p:custDataLst>
                <p:tags r:id="rId10"/>
              </p:custDataLst>
            </p:nvPr>
          </p:nvSpPr>
          <p:spPr bwMode="auto">
            <a:xfrm>
              <a:off x="355" y="8055"/>
              <a:ext cx="6158" cy="3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找到第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1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个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N060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'，在其前面添加字符串。功能块sIndexWord设置'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N060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'，uiIndexWordNo设置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1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。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也可以查找第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8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个'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'来确定此位置，那么功能块sIndexWord设置'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'，uiIndexWordNo设置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8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。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endParaRPr>
            </a:p>
          </p:txBody>
        </p:sp>
        <p:cxnSp>
          <p:nvCxnSpPr>
            <p:cNvPr id="18" name="直接箭头连接符 17"/>
            <p:cNvCxnSpPr/>
            <p:nvPr>
              <p:custDataLst>
                <p:tags r:id="rId11"/>
              </p:custDataLst>
            </p:nvPr>
          </p:nvCxnSpPr>
          <p:spPr>
            <a:xfrm>
              <a:off x="578" y="5018"/>
              <a:ext cx="0" cy="2307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pic>
          <p:nvPicPr>
            <p:cNvPr id="27" name="图片 26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rcRect l="3000" t="11846"/>
            <a:stretch>
              <a:fillRect/>
            </a:stretch>
          </p:blipFill>
          <p:spPr>
            <a:xfrm>
              <a:off x="502" y="4485"/>
              <a:ext cx="2234" cy="508"/>
            </a:xfrm>
            <a:prstGeom prst="rect">
              <a:avLst/>
            </a:prstGeom>
          </p:spPr>
        </p:pic>
        <p:sp>
          <p:nvSpPr>
            <p:cNvPr id="28" name="内容占位符 2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429" y="3871"/>
              <a:ext cx="4264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添加这些内容到目标字符串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之前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8721725" y="5784215"/>
            <a:ext cx="734695" cy="2273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/>
          <a:p>
            <a:pPr lvl="0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FileWrite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4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51815" y="961390"/>
            <a:ext cx="10901045" cy="109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iMode=4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，在指定字符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后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插入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N030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行改变插补速度：'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F200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39845" y="2501900"/>
            <a:ext cx="8067675" cy="3816350"/>
            <a:chOff x="6047" y="3940"/>
            <a:chExt cx="12705" cy="601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6047" y="3940"/>
              <a:ext cx="10723" cy="5599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6587" y="6312"/>
              <a:ext cx="6839" cy="1868"/>
              <a:chOff x="6587" y="5974"/>
              <a:chExt cx="6839" cy="1868"/>
            </a:xfrm>
          </p:grpSpPr>
          <p:sp>
            <p:nvSpPr>
              <p:cNvPr id="16" name="内容占位符 2"/>
              <p:cNvSpPr txBox="1"/>
              <p:nvPr>
                <p:custDataLst>
                  <p:tags r:id="rId4"/>
                </p:custDataLst>
              </p:nvPr>
            </p:nvSpPr>
            <p:spPr bwMode="auto">
              <a:xfrm>
                <a:off x="7938" y="5974"/>
                <a:ext cx="1838" cy="6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1">
                    <a:solidFill>
                      <a:srgbClr val="595959"/>
                    </a:solidFill>
                    <a:latin typeface="+mn-ea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2400" dirty="0" smtClean="0">
                    <a:solidFill>
                      <a:srgbClr val="595959"/>
                    </a:solidFill>
                    <a:latin typeface="+mn-ea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595959"/>
                    </a:solidFill>
                    <a:latin typeface="+mn-ea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1800" dirty="0">
                    <a:solidFill>
                      <a:srgbClr val="595959"/>
                    </a:solidFill>
                    <a:latin typeface="+mn-ea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595959"/>
                    </a:solidFill>
                    <a:latin typeface="+mn-ea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执行功能块</a:t>
                </a:r>
                <a:endPara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endParaRPr>
              </a:p>
            </p:txBody>
          </p:sp>
          <p:cxnSp>
            <p:nvCxnSpPr>
              <p:cNvPr id="19" name="直接箭头连接符 18"/>
              <p:cNvCxnSpPr/>
              <p:nvPr/>
            </p:nvCxnSpPr>
            <p:spPr>
              <a:xfrm flipV="1">
                <a:off x="6587" y="6784"/>
                <a:ext cx="881" cy="87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7938" y="6784"/>
                <a:ext cx="5488" cy="105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pic>
          <p:nvPicPr>
            <p:cNvPr id="7" name="图片 6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3710" y="7290"/>
              <a:ext cx="5043" cy="266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225425" y="2157095"/>
            <a:ext cx="3910330" cy="3906520"/>
            <a:chOff x="355" y="3397"/>
            <a:chExt cx="6158" cy="6152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59" y="4750"/>
              <a:ext cx="5595" cy="2925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>
              <a:off x="537" y="6337"/>
              <a:ext cx="633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>
              <p:custDataLst>
                <p:tags r:id="rId11"/>
              </p:custDataLst>
            </p:nvPr>
          </p:nvCxnSpPr>
          <p:spPr>
            <a:xfrm flipV="1">
              <a:off x="846" y="6452"/>
              <a:ext cx="0" cy="152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7" name="内容占位符 2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355" y="7833"/>
              <a:ext cx="6158" cy="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找到第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1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个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N030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'，在其前面添加字符串。功能块sIndexWord设置'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N030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'，uiIndexWordNo设置</a:t>
              </a:r>
              <a:r>
                <a: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1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cs typeface="思源黑体 CN Light" panose="020B0300000000000000" charset="-122"/>
                  <a:sym typeface="+mn-ea"/>
                </a:rPr>
                <a:t>。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endParaRPr>
            </a:p>
          </p:txBody>
        </p:sp>
        <p:cxnSp>
          <p:nvCxnSpPr>
            <p:cNvPr id="18" name="直接箭头连接符 17"/>
            <p:cNvCxnSpPr/>
            <p:nvPr>
              <p:custDataLst>
                <p:tags r:id="rId13"/>
              </p:custDataLst>
            </p:nvPr>
          </p:nvCxnSpPr>
          <p:spPr>
            <a:xfrm>
              <a:off x="1198" y="4609"/>
              <a:ext cx="0" cy="1485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28" name="内容占位符 2"/>
            <p:cNvSpPr txBox="1"/>
            <p:nvPr>
              <p:custDataLst>
                <p:tags r:id="rId14"/>
              </p:custDataLst>
            </p:nvPr>
          </p:nvSpPr>
          <p:spPr bwMode="auto">
            <a:xfrm>
              <a:off x="526" y="3397"/>
              <a:ext cx="4264" cy="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添加这些内容到目标字符串之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后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rcRect r="29373" b="1808"/>
            <a:stretch>
              <a:fillRect/>
            </a:stretch>
          </p:blipFill>
          <p:spPr>
            <a:xfrm>
              <a:off x="843" y="4024"/>
              <a:ext cx="1171" cy="543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>
            <p:custDataLst>
              <p:tags r:id="rId17"/>
            </p:custDataLst>
          </p:nvPr>
        </p:nvSpPr>
        <p:spPr>
          <a:xfrm>
            <a:off x="9079865" y="5356225"/>
            <a:ext cx="384810" cy="21780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/>
          <a:p>
            <a:pPr lvl="0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10920"/>
            <a:ext cx="6784975" cy="103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</a:t>
            </a:r>
            <a:r>
              <a:rPr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删除文件的指定字符，支持最大16MB文件字符的删除</a:t>
            </a: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。</a:t>
            </a:r>
            <a:endParaRPr lang="zh-CN" altLang="en-US" sz="16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sz="16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1830705" y="1548765"/>
          <a:ext cx="7261225" cy="5220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355"/>
                <a:gridCol w="1327785"/>
                <a:gridCol w="1570355"/>
                <a:gridCol w="3554730"/>
              </a:tblGrid>
              <a:tr h="2880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8000">
                <a:tc rowSpan="10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bExecute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上升沿执行功能块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sFileName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文件名，需带文件路径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iMode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INT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删除方式：0-指定光标起始与终点位置删除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1-指定光标位置与数量删除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2-删除指定内容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3-删除指定字符前指定数量字符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4-删除指定字符后指定数量字符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5-删除全部内容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xwFirstPos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删除内容的首个字符的位置。模式0、1需设置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xwLastPos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删除内容的最后字符的位置。模式0需设置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xwNum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删除的字符数量。模式1、3、4需设置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sIndexWord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指定要删除的原字符。模式2、3、4需设置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uiIndexWordNo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指定第n个要删除的原字符。模式2、3、4需设置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pBuffer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指令缓冲区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dwResultSize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__XWORD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指令</a:t>
                      </a: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缓冲区大小，需大于文件大小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bDone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功能块执行完成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bBusy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功能块执行中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BOOL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功能块发生错误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8000">
                <a:tc vMerge="1"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eErrorID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FileOperate_ERROR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错误码</a:t>
                      </a:r>
                      <a:endParaRPr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9154795" y="3261995"/>
            <a:ext cx="2857500" cy="280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注意：文件内容被删除后，是无法恢复的。FileBackspace功能块的bExecute上升沿即执行删除，请确认删除内容后，再执行功能块。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建议操作文件前，备份文件，以免误操作导致数据丢失。</a:t>
            </a:r>
            <a:endParaRPr lang="zh-CN" altLang="en-US" sz="14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0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3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51815" y="1134745"/>
            <a:ext cx="1090104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，指定光标起始与终点位置删除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代码文件，删除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N055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内容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881120" y="2499995"/>
            <a:ext cx="8094345" cy="3613150"/>
            <a:chOff x="5904" y="3937"/>
            <a:chExt cx="12747" cy="5690"/>
          </a:xfrm>
        </p:grpSpPr>
        <p:grpSp>
          <p:nvGrpSpPr>
            <p:cNvPr id="24" name="组合 23"/>
            <p:cNvGrpSpPr/>
            <p:nvPr/>
          </p:nvGrpSpPr>
          <p:grpSpPr>
            <a:xfrm>
              <a:off x="5904" y="3937"/>
              <a:ext cx="10865" cy="5612"/>
              <a:chOff x="6069" y="3923"/>
              <a:chExt cx="10865" cy="5612"/>
            </a:xfrm>
          </p:grpSpPr>
          <p:pic>
            <p:nvPicPr>
              <p:cNvPr id="23" name="图片 22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/>
              <a:stretch>
                <a:fillRect/>
              </a:stretch>
            </p:blipFill>
            <p:spPr>
              <a:xfrm>
                <a:off x="6069" y="3923"/>
                <a:ext cx="10865" cy="5612"/>
              </a:xfrm>
              <a:prstGeom prst="rect">
                <a:avLst/>
              </a:prstGeom>
            </p:spPr>
          </p:pic>
          <p:sp>
            <p:nvSpPr>
              <p:cNvPr id="16" name="内容占位符 2"/>
              <p:cNvSpPr txBox="1"/>
              <p:nvPr>
                <p:custDataLst>
                  <p:tags r:id="rId4"/>
                </p:custDataLst>
              </p:nvPr>
            </p:nvSpPr>
            <p:spPr bwMode="auto">
              <a:xfrm>
                <a:off x="7938" y="5974"/>
                <a:ext cx="1838" cy="6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1">
                    <a:solidFill>
                      <a:srgbClr val="595959"/>
                    </a:solidFill>
                    <a:latin typeface="+mn-ea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2400" dirty="0" smtClean="0">
                    <a:solidFill>
                      <a:srgbClr val="595959"/>
                    </a:solidFill>
                    <a:latin typeface="+mn-ea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595959"/>
                    </a:solidFill>
                    <a:latin typeface="+mn-ea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1800" dirty="0">
                    <a:solidFill>
                      <a:srgbClr val="595959"/>
                    </a:solidFill>
                    <a:latin typeface="+mn-ea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595959"/>
                    </a:solidFill>
                    <a:latin typeface="+mn-ea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执行功能块</a:t>
                </a:r>
                <a:endPara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endParaRPr>
              </a:p>
            </p:txBody>
          </p:sp>
          <p:cxnSp>
            <p:nvCxnSpPr>
              <p:cNvPr id="19" name="直接箭头连接符 18"/>
              <p:cNvCxnSpPr/>
              <p:nvPr/>
            </p:nvCxnSpPr>
            <p:spPr>
              <a:xfrm flipV="1">
                <a:off x="6587" y="6784"/>
                <a:ext cx="881" cy="879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7938" y="6784"/>
                <a:ext cx="5488" cy="105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</p:grpSp>
        <p:pic>
          <p:nvPicPr>
            <p:cNvPr id="26" name="图片 2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3705" y="7367"/>
              <a:ext cx="4946" cy="2261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82550" y="2233930"/>
            <a:ext cx="3940810" cy="3051175"/>
            <a:chOff x="39" y="3518"/>
            <a:chExt cx="6206" cy="4805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15" y="3518"/>
              <a:ext cx="5430" cy="2940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9" y="6019"/>
              <a:ext cx="5396" cy="2305"/>
              <a:chOff x="39" y="6019"/>
              <a:chExt cx="5396" cy="2305"/>
            </a:xfrm>
          </p:grpSpPr>
          <p:cxnSp>
            <p:nvCxnSpPr>
              <p:cNvPr id="7" name="直接箭头连接符 6"/>
              <p:cNvCxnSpPr/>
              <p:nvPr>
                <p:custDataLst>
                  <p:tags r:id="rId10"/>
                </p:custDataLst>
              </p:nvPr>
            </p:nvCxnSpPr>
            <p:spPr>
              <a:xfrm flipV="1">
                <a:off x="868" y="6019"/>
                <a:ext cx="0" cy="112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7" name="内容占位符 2"/>
              <p:cNvSpPr txBox="1"/>
              <p:nvPr>
                <p:custDataLst>
                  <p:tags r:id="rId11"/>
                </p:custDataLst>
              </p:nvPr>
            </p:nvSpPr>
            <p:spPr bwMode="auto">
              <a:xfrm>
                <a:off x="39" y="7213"/>
                <a:ext cx="2472" cy="1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1">
                    <a:solidFill>
                      <a:srgbClr val="595959"/>
                    </a:solidFill>
                    <a:latin typeface="+mn-ea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2400" dirty="0" smtClean="0">
                    <a:solidFill>
                      <a:srgbClr val="595959"/>
                    </a:solidFill>
                    <a:latin typeface="+mn-ea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595959"/>
                    </a:solidFill>
                    <a:latin typeface="+mn-ea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1800" dirty="0">
                    <a:solidFill>
                      <a:srgbClr val="595959"/>
                    </a:solidFill>
                    <a:latin typeface="+mn-ea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595959"/>
                    </a:solidFill>
                    <a:latin typeface="+mn-ea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首位置</a:t>
                </a:r>
                <a:r>
                  <a:rPr lang="en-US" altLang="zh-CN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176</a:t>
                </a: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，</a:t>
                </a: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xwFirstPos设</a:t>
                </a:r>
                <a:r>
                  <a:rPr lang="en-US" altLang="zh-CN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176</a:t>
                </a:r>
                <a:endPara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949" y="6019"/>
                <a:ext cx="867" cy="1121"/>
                <a:chOff x="1949" y="6019"/>
                <a:chExt cx="867" cy="1121"/>
              </a:xfrm>
            </p:grpSpPr>
            <p:cxnSp>
              <p:nvCxnSpPr>
                <p:cNvPr id="8" name="直接箭头连接符 7"/>
                <p:cNvCxnSpPr/>
                <p:nvPr>
                  <p:custDataLst>
                    <p:tags r:id="rId12"/>
                  </p:custDataLst>
                </p:nvPr>
              </p:nvCxnSpPr>
              <p:spPr>
                <a:xfrm flipV="1">
                  <a:off x="1955" y="6019"/>
                  <a:ext cx="0" cy="112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none" w="med" len="med"/>
                  <a:tailEnd type="arrow" w="med" len="med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1949" y="7127"/>
                  <a:ext cx="867" cy="0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headEnd type="none" w="med" len="med"/>
                  <a:tailEnd type="none" w="med" len="med"/>
                </a:ln>
              </p:spPr>
              <p:style>
                <a:lnRef idx="3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内容占位符 2"/>
              <p:cNvSpPr txBox="1"/>
              <p:nvPr>
                <p:custDataLst>
                  <p:tags r:id="rId13"/>
                </p:custDataLst>
              </p:nvPr>
            </p:nvSpPr>
            <p:spPr bwMode="auto">
              <a:xfrm>
                <a:off x="2963" y="6643"/>
                <a:ext cx="2472" cy="1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800" b="1">
                    <a:solidFill>
                      <a:srgbClr val="595959"/>
                    </a:solidFill>
                    <a:latin typeface="+mn-ea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2400" dirty="0" smtClean="0">
                    <a:solidFill>
                      <a:srgbClr val="595959"/>
                    </a:solidFill>
                    <a:latin typeface="+mn-ea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000">
                    <a:solidFill>
                      <a:srgbClr val="595959"/>
                    </a:solidFill>
                    <a:latin typeface="+mn-ea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lang="zh-CN" altLang="en-US" sz="1800" dirty="0">
                    <a:solidFill>
                      <a:srgbClr val="595959"/>
                    </a:solidFill>
                    <a:latin typeface="+mn-ea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595959"/>
                    </a:solidFill>
                    <a:latin typeface="+mn-ea"/>
                    <a:ea typeface="+mn-ea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accent2"/>
                    </a:solidFill>
                    <a:latin typeface="+mn-lt"/>
                    <a:ea typeface="+mn-ea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首位置</a:t>
                </a:r>
                <a:r>
                  <a:rPr lang="en-US" altLang="zh-CN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186</a:t>
                </a: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cs typeface="思源黑体 CN Light" panose="020B0300000000000000" charset="-122"/>
                    <a:sym typeface="+mn-ea"/>
                  </a:rPr>
                  <a:t>，</a:t>
                </a: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xwLastPos</a:t>
                </a:r>
                <a:r>
                  <a:rPr lang="zh-CN" altLang="en-US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设</a:t>
                </a:r>
                <a:r>
                  <a:rPr lang="en-US" altLang="zh-CN" sz="1400" kern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思源黑体 CN Light" panose="020B0300000000000000" charset="-122"/>
                    <a:ea typeface="思源黑体 CN Light" panose="020B0300000000000000" charset="-122"/>
                    <a:sym typeface="+mn-ea"/>
                  </a:rPr>
                  <a:t>186</a:t>
                </a:r>
                <a:endParaRPr lang="en-US" altLang="zh-CN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endParaRPr>
              </a:p>
            </p:txBody>
          </p:sp>
        </p:grpSp>
      </p:grpSp>
      <p:cxnSp>
        <p:nvCxnSpPr>
          <p:cNvPr id="4" name="直接连接符 3"/>
          <p:cNvCxnSpPr/>
          <p:nvPr>
            <p:custDataLst>
              <p:tags r:id="rId14"/>
            </p:custDataLst>
          </p:nvPr>
        </p:nvCxnSpPr>
        <p:spPr>
          <a:xfrm>
            <a:off x="606425" y="3759835"/>
            <a:ext cx="69278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8245" y="2533015"/>
            <a:ext cx="6906260" cy="3514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77970" y="3802380"/>
            <a:ext cx="4342765" cy="1186180"/>
            <a:chOff x="6587" y="5974"/>
            <a:chExt cx="6839" cy="1868"/>
          </a:xfrm>
        </p:grpSpPr>
        <p:sp>
          <p:nvSpPr>
            <p:cNvPr id="16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551815" y="1134745"/>
            <a:ext cx="1090104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iMode=1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，指定光标位置与数量删除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代码文件，删除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N000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行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内容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5445" y="3397885"/>
            <a:ext cx="3467100" cy="16192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520430" y="4899660"/>
            <a:ext cx="3072765" cy="1257935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>
            <p:custDataLst>
              <p:tags r:id="rId10"/>
            </p:custDataLst>
          </p:nvPr>
        </p:nvCxnSpPr>
        <p:spPr>
          <a:xfrm>
            <a:off x="416560" y="3022600"/>
            <a:ext cx="0" cy="42799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8" name="内容占位符 2"/>
          <p:cNvSpPr txBox="1"/>
          <p:nvPr>
            <p:custDataLst>
              <p:tags r:id="rId11"/>
            </p:custDataLst>
          </p:nvPr>
        </p:nvSpPr>
        <p:spPr bwMode="auto">
          <a:xfrm>
            <a:off x="73660" y="2219325"/>
            <a:ext cx="1473835" cy="70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首位置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0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，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xwFirstPos设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0</a:t>
            </a:r>
            <a:endParaRPr lang="en-US" altLang="zh-CN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20775" y="3022600"/>
            <a:ext cx="549910" cy="427990"/>
            <a:chOff x="1765" y="4760"/>
            <a:chExt cx="866" cy="674"/>
          </a:xfrm>
        </p:grpSpPr>
        <p:cxnSp>
          <p:nvCxnSpPr>
            <p:cNvPr id="15" name="直接箭头连接符 14"/>
            <p:cNvCxnSpPr/>
            <p:nvPr>
              <p:custDataLst>
                <p:tags r:id="rId12"/>
              </p:custDataLst>
            </p:nvPr>
          </p:nvCxnSpPr>
          <p:spPr>
            <a:xfrm>
              <a:off x="1784" y="4760"/>
              <a:ext cx="0" cy="674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3"/>
              </p:custDataLst>
            </p:nvPr>
          </p:nvCxnSpPr>
          <p:spPr>
            <a:xfrm>
              <a:off x="1765" y="4788"/>
              <a:ext cx="867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8" name="内容占位符 2"/>
          <p:cNvSpPr txBox="1"/>
          <p:nvPr>
            <p:custDataLst>
              <p:tags r:id="rId14"/>
            </p:custDataLst>
          </p:nvPr>
        </p:nvSpPr>
        <p:spPr bwMode="auto">
          <a:xfrm>
            <a:off x="1799590" y="2643505"/>
            <a:ext cx="1473835" cy="70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删除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9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个字符，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xw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Num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设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rPr>
              <a:t>9</a:t>
            </a:r>
            <a:endParaRPr lang="en-US" altLang="zh-CN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15"/>
            </p:custDataLst>
          </p:nvPr>
        </p:nvCxnSpPr>
        <p:spPr>
          <a:xfrm>
            <a:off x="422910" y="3524250"/>
            <a:ext cx="70358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CmpLSUtil库介绍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26795"/>
            <a:ext cx="1092454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CmpLSUtil库提供了许多实用的功能，包括仿照三菱PLC特殊软元件M8000、D8010等制作的标志位变量，处理任意长度字符串的函数，简化的文件读写功能块，拓展3S提供的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定时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/计数器，以及客制化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需求的数据处理函数。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747395" y="2566670"/>
          <a:ext cx="10529570" cy="3617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1935"/>
                <a:gridCol w="2402615"/>
                <a:gridCol w="3521710"/>
                <a:gridCol w="309308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类别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功能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优势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使用场景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017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标志位</a:t>
                      </a:r>
                      <a:r>
                        <a:rPr lang="zh-CN" altLang="en-US" sz="1200" kern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变量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kern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三菱特殊软元件M8000、D8010</a:t>
                      </a:r>
                      <a:endParaRPr lang="zh-CN" altLang="en-US" sz="1200" b="0" kern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中文变量，变量名即软元件功能，客户无需查阅手册寻找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软元件含义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不只限于三菱特殊软元件，提供更多实用标志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★变量形势的标志，用户使用更方便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需要初始化程序的，获取当前时间的，周期性执行程序的，均可用标志位变量实现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530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1200" dirty="0"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定时/计数器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拓展原有的</a:t>
                      </a:r>
                      <a:r>
                        <a:rPr sz="1200" dirty="0"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定时/计数器</a:t>
                      </a:r>
                      <a:r>
                        <a:rPr lang="zh-CN" sz="1200" dirty="0"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指令</a:t>
                      </a:r>
                      <a:endParaRPr lang="zh-CN" sz="1200" dirty="0"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西门子同款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TONR</a:t>
                      </a:r>
                      <a:r>
                        <a:rPr lang="zh-CN" altLang="en-US" sz="1200" kern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保持型通电延时定时器</a:t>
                      </a:r>
                      <a:endParaRPr lang="zh-CN" altLang="en-US" sz="1200" kern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★带掉电保持的计数功能块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1. 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替换西门子程序</a:t>
                      </a:r>
                      <a:endParaRPr lang="en-US" altLang="zh-CN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2. CTU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加数器需要掉电保持数值的场景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619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长字符串处理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任意长度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字符串的处理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常规字符串函数无法处理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长度大于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255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的字符串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★长字符串处理函数可处理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任意长度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字符串</a:t>
                      </a:r>
                      <a:endParaRPr lang="zh-CN" altLang="en-US" sz="12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1. 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超过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255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长度字符串的增删改查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en-US" altLang="zh-CN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2. 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处理大型文件所需的数据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7188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200" dirty="0"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文件操作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文件的创建、读取、写入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3S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提供的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SysFile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文件库操作繁琐。</a:t>
                      </a: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需要操作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文件的打开、关闭、设置光标、读取、写入等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只需触发功能块即可完成对文件的操作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需要在</a:t>
                      </a:r>
                      <a:r>
                        <a:rPr lang="en-US" altLang="zh-CN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PLC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上做文件操作的场景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50101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sz="1200" dirty="0"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数据处理</a:t>
                      </a:r>
                      <a:endParaRPr lang="zh-CN" altLang="en-US" sz="1200" b="0" dirty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数据的特殊处理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★</a:t>
                      </a: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客制化需求定制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2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和一些第三方设备（如相机、扫码枪、传感器）通讯时，需要兼容其特殊的数据格式</a:t>
                      </a:r>
                      <a:endParaRPr lang="zh-CN" altLang="en-US" sz="12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0625" y="2514600"/>
            <a:ext cx="6920230" cy="35833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77970" y="3802380"/>
            <a:ext cx="4342765" cy="1186180"/>
            <a:chOff x="6587" y="5974"/>
            <a:chExt cx="6839" cy="1868"/>
          </a:xfrm>
        </p:grpSpPr>
        <p:sp>
          <p:nvSpPr>
            <p:cNvPr id="16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551815" y="1134745"/>
            <a:ext cx="10901045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iMode=2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，删除指定内容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代码文件，取消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N030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行的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变速设置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：'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F200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9400" y="3145790"/>
            <a:ext cx="3400425" cy="1457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696325" y="4805045"/>
            <a:ext cx="2915285" cy="12509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720090" y="3874135"/>
            <a:ext cx="35814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10"/>
            </p:custDataLst>
          </p:nvPr>
        </p:nvCxnSpPr>
        <p:spPr>
          <a:xfrm flipV="1">
            <a:off x="888365" y="3935730"/>
            <a:ext cx="0" cy="71183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内容占位符 2"/>
          <p:cNvSpPr txBox="1"/>
          <p:nvPr>
            <p:custDataLst>
              <p:tags r:id="rId11"/>
            </p:custDataLst>
          </p:nvPr>
        </p:nvSpPr>
        <p:spPr bwMode="auto">
          <a:xfrm>
            <a:off x="344805" y="4683760"/>
            <a:ext cx="211137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sIndexWord设'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</a:t>
            </a:r>
            <a:r>
              <a:rPr 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F200 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'，uiIndexWordNo设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，表示删除第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</a:t>
            </a:r>
            <a:r>
              <a:rPr 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F200 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</a:t>
            </a:r>
            <a:endParaRPr lang="zh-CN" altLang="en-US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2525" y="2418080"/>
            <a:ext cx="7284085" cy="37242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3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77970" y="3802380"/>
            <a:ext cx="4342765" cy="1186180"/>
            <a:chOff x="6587" y="5974"/>
            <a:chExt cx="6839" cy="1868"/>
          </a:xfrm>
        </p:grpSpPr>
        <p:sp>
          <p:nvSpPr>
            <p:cNvPr id="16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551815" y="1134745"/>
            <a:ext cx="10901045" cy="102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，删除指定字符前指定数量字符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代码文件，删除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N030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的上一行的加速度和减速度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设定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9890" y="3065780"/>
            <a:ext cx="3476625" cy="14097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23545" y="3874135"/>
            <a:ext cx="358140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8"/>
            </p:custDataLst>
          </p:nvPr>
        </p:nvCxnSpPr>
        <p:spPr>
          <a:xfrm flipV="1">
            <a:off x="600075" y="3935730"/>
            <a:ext cx="0" cy="71183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内容占位符 2"/>
          <p:cNvSpPr txBox="1"/>
          <p:nvPr>
            <p:custDataLst>
              <p:tags r:id="rId9"/>
            </p:custDataLst>
          </p:nvPr>
        </p:nvSpPr>
        <p:spPr bwMode="auto">
          <a:xfrm>
            <a:off x="344805" y="4576445"/>
            <a:ext cx="258318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sIndexWord设'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$N</a:t>
            </a:r>
            <a:r>
              <a:rPr 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N030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'，uiIndexWordNo设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，表示搜索第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$N</a:t>
            </a:r>
            <a:r>
              <a:rPr 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N030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</a:t>
            </a:r>
            <a:endParaRPr lang="zh-CN" altLang="en-US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293620" y="3559810"/>
            <a:ext cx="84264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10"/>
            </p:custDataLst>
          </p:nvPr>
        </p:nvCxnSpPr>
        <p:spPr>
          <a:xfrm rot="10800000" flipV="1">
            <a:off x="2675890" y="2821940"/>
            <a:ext cx="0" cy="711835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内容占位符 2"/>
          <p:cNvSpPr txBox="1"/>
          <p:nvPr>
            <p:custDataLst>
              <p:tags r:id="rId11"/>
            </p:custDataLst>
          </p:nvPr>
        </p:nvSpPr>
        <p:spPr bwMode="auto">
          <a:xfrm>
            <a:off x="2131695" y="2424430"/>
            <a:ext cx="1309370" cy="39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删除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个字符</a:t>
            </a:r>
            <a:endParaRPr lang="en-US" altLang="zh-CN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89950" y="4958080"/>
            <a:ext cx="2958465" cy="1177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6175" y="2497455"/>
            <a:ext cx="7063105" cy="36296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4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77970" y="3802380"/>
            <a:ext cx="4342765" cy="1186180"/>
            <a:chOff x="6587" y="5974"/>
            <a:chExt cx="6839" cy="1868"/>
          </a:xfrm>
        </p:grpSpPr>
        <p:sp>
          <p:nvSpPr>
            <p:cNvPr id="16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0685" y="3054985"/>
            <a:ext cx="3505200" cy="1447800"/>
          </a:xfrm>
          <a:prstGeom prst="rect">
            <a:avLst/>
          </a:prstGeom>
        </p:spPr>
      </p:pic>
      <p:sp>
        <p:nvSpPr>
          <p:cNvPr id="3" name="内容占位符 2"/>
          <p:cNvSpPr txBox="1"/>
          <p:nvPr>
            <p:custDataLst>
              <p:tags r:id="rId7"/>
            </p:custDataLst>
          </p:nvPr>
        </p:nvSpPr>
        <p:spPr bwMode="auto">
          <a:xfrm>
            <a:off x="551815" y="1134745"/>
            <a:ext cx="10901045" cy="102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iMode=4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，删除指定字符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后指定数量字符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代码文件，删除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N060 M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指令后的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K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55980" y="4459605"/>
            <a:ext cx="23558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8"/>
            </p:custDataLst>
          </p:nvPr>
        </p:nvCxnSpPr>
        <p:spPr>
          <a:xfrm flipV="1">
            <a:off x="984885" y="4521200"/>
            <a:ext cx="0" cy="52832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内容占位符 2"/>
          <p:cNvSpPr txBox="1"/>
          <p:nvPr>
            <p:custDataLst>
              <p:tags r:id="rId9"/>
            </p:custDataLst>
          </p:nvPr>
        </p:nvSpPr>
        <p:spPr bwMode="auto">
          <a:xfrm>
            <a:off x="344805" y="4970145"/>
            <a:ext cx="258318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sIndexWord设'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M4 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'，uiIndexWordNo设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，表示搜索第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1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个'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M4 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'</a:t>
            </a:r>
            <a:endParaRPr lang="zh-CN" altLang="en-US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57605" y="4381500"/>
            <a:ext cx="27495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>
            <p:custDataLst>
              <p:tags r:id="rId10"/>
            </p:custDataLst>
          </p:nvPr>
        </p:nvCxnSpPr>
        <p:spPr>
          <a:xfrm>
            <a:off x="1303655" y="2821940"/>
            <a:ext cx="0" cy="144145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内容占位符 2"/>
          <p:cNvSpPr txBox="1"/>
          <p:nvPr>
            <p:custDataLst>
              <p:tags r:id="rId11"/>
            </p:custDataLst>
          </p:nvPr>
        </p:nvSpPr>
        <p:spPr bwMode="auto">
          <a:xfrm>
            <a:off x="759460" y="2424430"/>
            <a:ext cx="1309370" cy="399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删除</a:t>
            </a:r>
            <a:r>
              <a:rPr lang="en-US" altLang="zh-CN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3</a:t>
            </a:r>
            <a:r>
              <a: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个字符</a:t>
            </a:r>
            <a:endParaRPr lang="en-US" altLang="zh-CN" sz="1400" kern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思源黑体 CN Light" panose="020B0300000000000000" charset="-122"/>
              <a:ea typeface="思源黑体 CN Light" panose="020B0300000000000000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440420" y="4954905"/>
            <a:ext cx="2762885" cy="1184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96335" y="2463800"/>
            <a:ext cx="7103110" cy="35471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FileBackspace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模式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5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应用例子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77970" y="3802380"/>
            <a:ext cx="6226810" cy="1467485"/>
            <a:chOff x="6587" y="5974"/>
            <a:chExt cx="9806" cy="2311"/>
          </a:xfrm>
        </p:grpSpPr>
        <p:sp>
          <p:nvSpPr>
            <p:cNvPr id="16" name="内容占位符 2"/>
            <p:cNvSpPr txBox="1"/>
            <p:nvPr>
              <p:custDataLst>
                <p:tags r:id="rId3"/>
              </p:custDataLst>
            </p:nvPr>
          </p:nvSpPr>
          <p:spPr bwMode="auto">
            <a:xfrm>
              <a:off x="7938" y="5974"/>
              <a:ext cx="1838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执行功能块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6587" y="6784"/>
              <a:ext cx="881" cy="87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>
              <p:custDataLst>
                <p:tags r:id="rId4"/>
              </p:custDataLst>
            </p:nvPr>
          </p:nvCxnSpPr>
          <p:spPr>
            <a:xfrm>
              <a:off x="7938" y="6784"/>
              <a:ext cx="5488" cy="1058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3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3" name="内容占位符 2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13497" y="7612"/>
              <a:ext cx="2896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>
                  <a:solidFill>
                    <a:srgbClr val="595959"/>
                  </a:solidFill>
                  <a:latin typeface="+mn-ea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2400" dirty="0" smtClean="0">
                  <a:solidFill>
                    <a:srgbClr val="595959"/>
                  </a:solidFill>
                  <a:latin typeface="+mn-ea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595959"/>
                  </a:solidFill>
                  <a:latin typeface="+mn-ea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lang="zh-CN" altLang="en-US" sz="1800" dirty="0">
                  <a:solidFill>
                    <a:srgbClr val="595959"/>
                  </a:solidFill>
                  <a:latin typeface="+mn-ea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595959"/>
                  </a:solidFill>
                  <a:latin typeface="+mn-ea"/>
                  <a:ea typeface="+mn-ea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accent2"/>
                  </a:solidFill>
                  <a:latin typeface="+mn-lt"/>
                  <a:ea typeface="+mn-ea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文件内容被</a:t>
              </a:r>
              <a:r>
                <a:rPr lang="zh-CN" altLang="en-US" sz="1400" kern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思源黑体 CN Light" panose="020B0300000000000000" charset="-122"/>
                  <a:ea typeface="思源黑体 CN Light" panose="020B0300000000000000" charset="-122"/>
                  <a:sym typeface="+mn-ea"/>
                </a:rPr>
                <a:t>清空</a:t>
              </a:r>
              <a:endParaRPr lang="zh-CN" altLang="en-US" sz="1400" kern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思源黑体 CN Light" panose="020B0300000000000000" charset="-122"/>
                <a:ea typeface="思源黑体 CN Light" panose="020B0300000000000000" charset="-122"/>
                <a:sym typeface="+mn-ea"/>
              </a:endParaRPr>
            </a:p>
          </p:txBody>
        </p:sp>
      </p:grpSp>
      <p:sp>
        <p:nvSpPr>
          <p:cNvPr id="3" name="内容占位符 2"/>
          <p:cNvSpPr txBox="1"/>
          <p:nvPr>
            <p:custDataLst>
              <p:tags r:id="rId6"/>
            </p:custDataLst>
          </p:nvPr>
        </p:nvSpPr>
        <p:spPr bwMode="auto">
          <a:xfrm>
            <a:off x="551815" y="1134745"/>
            <a:ext cx="10901045" cy="102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iMode=5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，删除全部内容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操作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Usrdata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目录的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trajectory.cnc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G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代码文件，清空文件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内容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6240" y="3050540"/>
            <a:ext cx="3193415" cy="1299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数据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处理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6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数据处理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指令列表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968500" y="2993390"/>
          <a:ext cx="7943523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7705"/>
                <a:gridCol w="2019940"/>
                <a:gridCol w="954708"/>
                <a:gridCol w="3011170"/>
              </a:tblGrid>
              <a:tr h="324000"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类别</a:t>
                      </a:r>
                      <a:endParaRPr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FB/FC</a:t>
                      </a:r>
                      <a:endParaRPr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功能</a:t>
                      </a:r>
                      <a:endParaRPr sz="16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24000">
                <a:tc row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字节数组处理</a:t>
                      </a:r>
                      <a:endParaRPr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BytesInsert</a:t>
                      </a:r>
                      <a:endParaRPr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FC</a:t>
                      </a:r>
                      <a:endParaRPr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字节数组插入</a:t>
                      </a:r>
                      <a:endParaRPr sz="16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BytesMid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字节数组截取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rowSpan="2"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字节数组与16进制数之间的转换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BytesToHexString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字节数组转16进制字符串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HexStringToBytes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FC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sz="16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16进制字符串转字节数组</a:t>
                      </a:r>
                      <a:endParaRPr sz="16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内容占位符 2"/>
          <p:cNvSpPr txBox="1"/>
          <p:nvPr>
            <p:custDataLst>
              <p:tags r:id="rId2"/>
            </p:custDataLst>
          </p:nvPr>
        </p:nvSpPr>
        <p:spPr bwMode="auto">
          <a:xfrm>
            <a:off x="586740" y="1216660"/>
            <a:ext cx="10924540" cy="1499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这里的数据处理指令，主要为满足客户的特殊使用需求进行开发，如我们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PLC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与一些特殊的上位机或下位机通讯，可能需要对数据进行特殊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的转化。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指令列表：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BytesInsert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528066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功能：在原字节数组中间插入一段字节数组。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86105" y="2247265"/>
          <a:ext cx="5944235" cy="361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1746250"/>
                <a:gridCol w="199263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szpbyte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pinsertbyte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插入字节数组指针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szinsertbyte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插入字节数组的长度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pos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poutbyte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结果字节数组指针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0:成功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1:空指针错误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2:指针长度错误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3:pos参数错误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14047"/>
          <a:stretch>
            <a:fillRect/>
          </a:stretch>
        </p:blipFill>
        <p:spPr>
          <a:xfrm>
            <a:off x="6904355" y="2726055"/>
            <a:ext cx="4816475" cy="2882265"/>
          </a:xfrm>
          <a:prstGeom prst="rect">
            <a:avLst/>
          </a:prstGeom>
        </p:spPr>
      </p:pic>
      <p:sp>
        <p:nvSpPr>
          <p:cNvPr id="4" name="内容占位符 2"/>
          <p:cNvSpPr txBox="1"/>
          <p:nvPr>
            <p:custDataLst>
              <p:tags r:id="rId5"/>
            </p:custDataLst>
          </p:nvPr>
        </p:nvSpPr>
        <p:spPr bwMode="auto">
          <a:xfrm>
            <a:off x="6656070" y="1544955"/>
            <a:ext cx="528066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示例：在字节数组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[1,2,3]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的第一个字节后插入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[5,6]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，结果为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[1,5,6,2,3]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BytesM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id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528066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功能：截取字节数组中间的一个片段。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586105" y="2372995"/>
          <a:ext cx="5944235" cy="361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1746250"/>
                <a:gridCol w="199263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4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len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pos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插入字节数组指针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poutbyte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结果字节数组指针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0:成功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1:空指针错误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2:指针长度错误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3:pos参数错误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6656070" y="1544955"/>
            <a:ext cx="5280660" cy="106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示例：截取字节数组[1,2,3,4,5,6]，第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3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到第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4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个字节，结果为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[3,4]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23405" y="2593340"/>
            <a:ext cx="4933950" cy="2619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BytesToHexString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43305"/>
            <a:ext cx="10995660" cy="14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功能：将字节数组的数据转化为对应的16进制数字的字符串。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862580" y="1686560"/>
          <a:ext cx="6268085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2279015"/>
                <a:gridCol w="178371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len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源字节数组长度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REFERENCE TO STRING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结果字符串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0:成功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1:空指针错误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2:指针长度错误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749300" y="4009390"/>
            <a:ext cx="10790555" cy="62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示例：将字节数组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[16#E2, 16#80, 16#68, 16#94, 16#00]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转换为字符串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'E280689400'</a:t>
            </a:r>
            <a:endParaRPr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8346"/>
          <a:stretch>
            <a:fillRect/>
          </a:stretch>
        </p:blipFill>
        <p:spPr>
          <a:xfrm>
            <a:off x="3376295" y="4599940"/>
            <a:ext cx="4926965" cy="203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HexStringToBytes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043305"/>
            <a:ext cx="10995660" cy="141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功能：将16进制数字的字符串转化为字节数组的数据。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2862580" y="1686560"/>
          <a:ext cx="6268085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3130"/>
                <a:gridCol w="1292225"/>
                <a:gridCol w="2279015"/>
                <a:gridCol w="178371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STRING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源字符串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len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转化字符串的长度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POINTER TO BYTE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结果字节数组指针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返回值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UINT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0:成功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1:空指针错误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2:指针长度错误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内容占位符 2"/>
          <p:cNvSpPr txBox="1"/>
          <p:nvPr>
            <p:custDataLst>
              <p:tags r:id="rId3"/>
            </p:custDataLst>
          </p:nvPr>
        </p:nvSpPr>
        <p:spPr bwMode="auto">
          <a:xfrm>
            <a:off x="749300" y="4009390"/>
            <a:ext cx="10790555" cy="62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示例：将</a:t>
            </a:r>
            <a:r>
              <a:rPr 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字符串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'E280689400'</a:t>
            </a:r>
            <a:r>
              <a:rPr 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转换为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字节数组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 </a:t>
            </a:r>
            <a:r>
              <a:rPr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[16#E2, 16#80, 16#68, 16#94, 16#00]</a:t>
            </a:r>
            <a:endParaRPr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163060" y="4555490"/>
            <a:ext cx="3960495" cy="1988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标志位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变量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2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6273040" y="1189982"/>
            <a:ext cx="5511216" cy="5484940"/>
          </a:xfrm>
          <a:prstGeom prst="roundRect">
            <a:avLst>
              <a:gd name="adj" fmla="val 1732"/>
            </a:avLst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06170" y="292735"/>
            <a:ext cx="384683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雷赛产品资料获取途径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571178" y="4342121"/>
            <a:ext cx="1419448" cy="323165"/>
          </a:xfrm>
          <a:prstGeom prst="roundRect">
            <a:avLst/>
          </a:prstGeom>
          <a:gradFill>
            <a:gsLst>
              <a:gs pos="0">
                <a:srgbClr val="094CEB"/>
              </a:gs>
              <a:gs pos="50000">
                <a:srgbClr val="117BF4"/>
              </a:gs>
              <a:gs pos="100000">
                <a:srgbClr val="11AB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282002" y="4342121"/>
            <a:ext cx="1419448" cy="323165"/>
          </a:xfrm>
          <a:prstGeom prst="roundRect">
            <a:avLst/>
          </a:prstGeom>
          <a:gradFill>
            <a:gsLst>
              <a:gs pos="0">
                <a:srgbClr val="094CEB"/>
              </a:gs>
              <a:gs pos="50000">
                <a:srgbClr val="117BF4"/>
              </a:gs>
              <a:gs pos="100000">
                <a:srgbClr val="11AB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9870981" y="4342121"/>
            <a:ext cx="1620327" cy="323165"/>
          </a:xfrm>
          <a:prstGeom prst="roundRect">
            <a:avLst/>
          </a:prstGeom>
          <a:gradFill>
            <a:gsLst>
              <a:gs pos="0">
                <a:srgbClr val="094CEB"/>
              </a:gs>
              <a:gs pos="50000">
                <a:srgbClr val="117BF4"/>
              </a:gs>
              <a:gs pos="100000">
                <a:srgbClr val="11ABF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012" y="1368071"/>
            <a:ext cx="4352414" cy="2622541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6641494" y="4928582"/>
            <a:ext cx="4737120" cy="1394939"/>
            <a:chOff x="6455599" y="4053544"/>
            <a:chExt cx="4916644" cy="144780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599" y="4055068"/>
              <a:ext cx="1441707" cy="1444755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24440" y="4053544"/>
              <a:ext cx="1447803" cy="144780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4592" y="4053544"/>
              <a:ext cx="1432563" cy="1447803"/>
            </a:xfrm>
            <a:prstGeom prst="rect">
              <a:avLst/>
            </a:prstGeom>
          </p:spPr>
        </p:pic>
      </p:grpSp>
      <p:sp>
        <p:nvSpPr>
          <p:cNvPr id="25" name="矩形 12"/>
          <p:cNvSpPr/>
          <p:nvPr/>
        </p:nvSpPr>
        <p:spPr>
          <a:xfrm>
            <a:off x="6457867" y="4349815"/>
            <a:ext cx="1646070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雷赛智能官网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矩形 12"/>
          <p:cNvSpPr/>
          <p:nvPr/>
        </p:nvSpPr>
        <p:spPr>
          <a:xfrm>
            <a:off x="8168691" y="4349815"/>
            <a:ext cx="1646070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雷赛智能公众号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矩形 12"/>
          <p:cNvSpPr/>
          <p:nvPr/>
        </p:nvSpPr>
        <p:spPr>
          <a:xfrm>
            <a:off x="9741883" y="4349815"/>
            <a:ext cx="1878522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雷赛智能在线型录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矩形 12"/>
          <p:cNvSpPr/>
          <p:nvPr/>
        </p:nvSpPr>
        <p:spPr>
          <a:xfrm>
            <a:off x="6457867" y="4666383"/>
            <a:ext cx="1646070" cy="2308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9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官方对外展示平台</a:t>
            </a:r>
            <a:endParaRPr lang="zh-CN" altLang="en-US" sz="9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矩形 12"/>
          <p:cNvSpPr/>
          <p:nvPr/>
        </p:nvSpPr>
        <p:spPr>
          <a:xfrm>
            <a:off x="8063168" y="4666383"/>
            <a:ext cx="1857116" cy="2308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9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获取更多应用案例和公司资讯</a:t>
            </a:r>
            <a:endParaRPr lang="zh-CN" altLang="en-US" sz="9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0" name="矩形 12"/>
          <p:cNvSpPr/>
          <p:nvPr/>
        </p:nvSpPr>
        <p:spPr>
          <a:xfrm>
            <a:off x="9858109" y="4666383"/>
            <a:ext cx="1646070" cy="2308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9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获取更多产品资料</a:t>
            </a:r>
            <a:endParaRPr lang="zh-CN" altLang="en-US" sz="9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99043" y="1478058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276948" y="1478058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831167" y="1478058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699043" y="2171770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276948" y="2171770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3831167" y="2171770"/>
            <a:ext cx="1378695" cy="375996"/>
          </a:xfrm>
          <a:prstGeom prst="parallelogram">
            <a:avLst/>
          </a:prstGeom>
          <a:gradFill>
            <a:gsLst>
              <a:gs pos="0">
                <a:srgbClr val="0056A7"/>
              </a:gs>
              <a:gs pos="100000">
                <a:srgbClr val="1CACE3"/>
              </a:gs>
            </a:gsLst>
            <a:lin ang="1800000" scaled="0"/>
          </a:gradFill>
        </p:spPr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2"/>
          <p:cNvSpPr/>
          <p:nvPr/>
        </p:nvSpPr>
        <p:spPr>
          <a:xfrm>
            <a:off x="734923" y="1512167"/>
            <a:ext cx="1252383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用户手册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矩形 12"/>
          <p:cNvSpPr/>
          <p:nvPr/>
        </p:nvSpPr>
        <p:spPr>
          <a:xfrm>
            <a:off x="2324830" y="1512167"/>
            <a:ext cx="1252383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指令手册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1167" y="1512167"/>
            <a:ext cx="1252383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编程软件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矩形 12"/>
          <p:cNvSpPr/>
          <p:nvPr/>
        </p:nvSpPr>
        <p:spPr>
          <a:xfrm>
            <a:off x="734923" y="2217017"/>
            <a:ext cx="1252383" cy="30777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2D/3D</a:t>
            </a:r>
            <a:r>
              <a:rPr lang="zh-CN" altLang="en-US" sz="1400" b="1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图纸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8" name="矩形 12"/>
          <p:cNvSpPr/>
          <p:nvPr/>
        </p:nvSpPr>
        <p:spPr>
          <a:xfrm>
            <a:off x="2324830" y="2217017"/>
            <a:ext cx="1252383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选型样本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2"/>
          <p:cNvSpPr/>
          <p:nvPr/>
        </p:nvSpPr>
        <p:spPr>
          <a:xfrm>
            <a:off x="3831167" y="2217017"/>
            <a:ext cx="1252383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升级包</a:t>
            </a:r>
            <a:endParaRPr lang="zh-CN" altLang="en-US" sz="1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文本框 170"/>
          <p:cNvSpPr txBox="1"/>
          <p:nvPr>
            <p:custDataLst>
              <p:tags r:id="rId5"/>
            </p:custDataLst>
          </p:nvPr>
        </p:nvSpPr>
        <p:spPr>
          <a:xfrm>
            <a:off x="585470" y="2907030"/>
            <a:ext cx="5224145" cy="1107440"/>
          </a:xfrm>
          <a:prstGeom prst="rect">
            <a:avLst/>
          </a:prstGeom>
          <a:noFill/>
          <a:ln w="12700" cmpd="sng">
            <a:noFill/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188" tIns="0" rIns="36188" bIns="0" numCol="1" spcCol="0" rtlCol="0" fromWordArt="0" anchor="t" anchorCtr="0" forceAA="0" compatLnSpc="1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000" dirty="0" smtClean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更多产品内容</a:t>
            </a:r>
            <a:r>
              <a:rPr lang="zh-CN" altLang="en-US" sz="2000" dirty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可以去公众号资料下载板块下载和</a:t>
            </a:r>
            <a:r>
              <a:rPr lang="zh-CN" altLang="en-US" sz="2000" dirty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学习。</a:t>
            </a:r>
            <a:r>
              <a:rPr lang="en-US" altLang="zh-CN" sz="2000" dirty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PLC</a:t>
            </a:r>
            <a:r>
              <a:rPr lang="zh-CN" altLang="en-US" sz="2000" dirty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的使用我们会做成一整个系列课程，欢迎大家</a:t>
            </a:r>
            <a:r>
              <a:rPr lang="zh-CN" altLang="en-US" sz="2000" dirty="0">
                <a:solidFill>
                  <a:srgbClr val="025CAB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宋体" panose="02010600030101010101" pitchFamily="2" charset="-122"/>
                <a:sym typeface="+mn-ea"/>
              </a:rPr>
              <a:t>扫码关注观看！</a:t>
            </a:r>
            <a:endParaRPr lang="zh-CN" altLang="en-US" sz="2000" dirty="0" smtClean="0">
              <a:solidFill>
                <a:srgbClr val="025CAB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qrcode_for_gh_ec6e3a634efa_3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825" y="4262755"/>
            <a:ext cx="1753870" cy="1753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资源 1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520" y="2144671"/>
            <a:ext cx="2028516" cy="2033359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78299" y="2872015"/>
            <a:ext cx="5569857" cy="13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charset="-122"/>
                <a:cs typeface="Arial Unicode MS" panose="020B0604020202020204" charset="-122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lang="zh-CN" altLang="en-US" sz="2000" b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网址：</a:t>
            </a:r>
            <a:r>
              <a:rPr lang="en-US" altLang="zh-CN" sz="2000" b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www.leisai.com        </a:t>
            </a:r>
            <a:endParaRPr lang="en-US" altLang="zh-CN" sz="2000" b="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微软雅黑" panose="020B0503020204020204" charset="-122"/>
            </a:endParaRPr>
          </a:p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lang="zh-CN" altLang="en-US" sz="2000" b="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技术</a:t>
            </a:r>
            <a:r>
              <a:rPr lang="zh-CN" altLang="en-US" sz="2000" b="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专线：</a:t>
            </a:r>
            <a:r>
              <a:rPr lang="en-US" altLang="zh-CN" sz="2000" b="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400-885-5501</a:t>
            </a:r>
            <a:endParaRPr lang="en-US" altLang="zh-CN" sz="2000" b="0" dirty="0" smtClean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微软雅黑" panose="020B0503020204020204" charset="-122"/>
            </a:endParaRPr>
          </a:p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lang="zh-CN" altLang="en-US" sz="2000" b="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销售专线：</a:t>
            </a:r>
            <a:r>
              <a:rPr lang="en-US" altLang="zh-CN" sz="2000" b="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微软雅黑" panose="020B0503020204020204" charset="-122"/>
              </a:rPr>
              <a:t>400-885-5521</a:t>
            </a:r>
            <a:endParaRPr lang="en-US" altLang="zh-CN" sz="2000" b="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微软雅黑" panose="020B0503020204020204" charset="-122"/>
            </a:endParaRPr>
          </a:p>
        </p:txBody>
      </p:sp>
      <p:sp>
        <p:nvSpPr>
          <p:cNvPr id="8" name="内容占位符 25"/>
          <p:cNvSpPr>
            <a:spLocks noGrp="1"/>
          </p:cNvSpPr>
          <p:nvPr/>
        </p:nvSpPr>
        <p:spPr>
          <a:xfrm>
            <a:off x="4178300" y="2063026"/>
            <a:ext cx="6136005" cy="80899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 algn="dist"/>
            <a:r>
              <a:rPr lang="zh-CN" altLang="en-US" sz="40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稳定可靠的运动控制专家</a:t>
            </a:r>
            <a:endParaRPr lang="zh-CN" altLang="en-US" sz="40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标志位列表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204085" y="1172845"/>
          <a:ext cx="7200265" cy="5641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3238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对应三菱特殊软元件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变量名称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对应三菱特殊软元件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24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运行状态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实时时钟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PLC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运行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M8000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毫秒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/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PLC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停止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M8001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秒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D8013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第一周期为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TRUE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M8002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分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D8014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第一周期为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FALSE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M8003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时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D8015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周期信号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日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D8016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周期时钟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10ms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M8011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月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D8017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周期时钟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100ms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M8012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年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D8018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周期时钟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1s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M8013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星期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D8019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周期时钟</a:t>
                      </a: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  <a:sym typeface="+mn-ea"/>
                        </a:rPr>
                        <a:t>1min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M8014</a:t>
                      </a:r>
                      <a:endParaRPr lang="en-US" altLang="zh-CN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实时时钟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/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运行信息</a:t>
                      </a:r>
                      <a:endParaRPr lang="zh-CN" altLang="en-US" sz="140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程序运行时间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D8010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最短扫描周期时间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D8011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最长扫描周期时间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D8012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运行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次数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/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24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停止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次数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/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标志位使用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方法</a:t>
            </a:r>
            <a:endParaRPr lang="zh-CN" altLang="en-US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3740150"/>
            <a:ext cx="622681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2.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总线任务中，调用标志位生成程序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——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FlagBits。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b="4793"/>
          <a:stretch>
            <a:fillRect/>
          </a:stretch>
        </p:blipFill>
        <p:spPr>
          <a:xfrm>
            <a:off x="920115" y="4253230"/>
            <a:ext cx="5040630" cy="2353310"/>
          </a:xfrm>
          <a:prstGeom prst="rect">
            <a:avLst/>
          </a:prstGeom>
        </p:spPr>
      </p:pic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 bwMode="auto">
          <a:xfrm>
            <a:off x="586740" y="998855"/>
            <a:ext cx="732536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1.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添加CmpLSUtil 库到库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管理器。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12807" b="9686"/>
          <a:stretch>
            <a:fillRect/>
          </a:stretch>
        </p:blipFill>
        <p:spPr>
          <a:xfrm>
            <a:off x="657860" y="1582420"/>
            <a:ext cx="6383020" cy="2124710"/>
          </a:xfrm>
          <a:prstGeom prst="rect">
            <a:avLst/>
          </a:prstGeom>
        </p:spPr>
      </p:pic>
      <p:sp>
        <p:nvSpPr>
          <p:cNvPr id="8" name="内容占位符 2"/>
          <p:cNvSpPr txBox="1"/>
          <p:nvPr>
            <p:custDataLst>
              <p:tags r:id="rId7"/>
            </p:custDataLst>
          </p:nvPr>
        </p:nvSpPr>
        <p:spPr bwMode="auto">
          <a:xfrm>
            <a:off x="7374890" y="2087880"/>
            <a:ext cx="4030345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3.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使用标志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位。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r="31959"/>
          <a:stretch>
            <a:fillRect/>
          </a:stretch>
        </p:blipFill>
        <p:spPr>
          <a:xfrm>
            <a:off x="7042785" y="2776855"/>
            <a:ext cx="4779010" cy="2888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5"/>
          <p:cNvSpPr>
            <a:spLocks noGrp="1"/>
          </p:cNvSpPr>
          <p:nvPr/>
        </p:nvSpPr>
        <p:spPr>
          <a:xfrm>
            <a:off x="4869180" y="3360420"/>
            <a:ext cx="6541770" cy="91630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定时</a:t>
            </a:r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/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计数器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sp>
        <p:nvSpPr>
          <p:cNvPr id="2" name="内容占位符 25"/>
          <p:cNvSpPr>
            <a:spLocks noGrp="1"/>
          </p:cNvSpPr>
          <p:nvPr/>
        </p:nvSpPr>
        <p:spPr>
          <a:xfrm>
            <a:off x="4869180" y="2594610"/>
            <a:ext cx="3657600" cy="58864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3</a:t>
            </a:r>
            <a:endParaRPr lang="en-US" altLang="zh-CN" sz="32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内容占位符 25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26885" y="2591435"/>
            <a:ext cx="3823335" cy="5137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6170" y="292735"/>
            <a:ext cx="5265420" cy="56578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CTUD_Persistent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+mn-ea"/>
              </a:rPr>
              <a:t> (FB)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+mn-ea"/>
            </a:endParaRPr>
          </a:p>
        </p:txBody>
      </p:sp>
      <p:sp>
        <p:nvSpPr>
          <p:cNvPr id="7" name="内容占位符 2"/>
          <p:cNvSpPr txBox="1"/>
          <p:nvPr>
            <p:custDataLst>
              <p:tags r:id="rId1"/>
            </p:custDataLst>
          </p:nvPr>
        </p:nvSpPr>
        <p:spPr bwMode="auto">
          <a:xfrm>
            <a:off x="586740" y="1216660"/>
            <a:ext cx="10924540" cy="139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595959"/>
                </a:solidFill>
                <a:latin typeface="+mn-ea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400" dirty="0" smtClean="0">
                <a:solidFill>
                  <a:srgbClr val="595959"/>
                </a:solidFill>
                <a:latin typeface="+mn-ea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595959"/>
                </a:solidFill>
                <a:latin typeface="+mn-ea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1800" dirty="0">
                <a:solidFill>
                  <a:srgbClr val="595959"/>
                </a:solidFill>
                <a:latin typeface="+mn-ea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95959"/>
                </a:solidFill>
                <a:latin typeface="+mn-ea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accent2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功能：加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减数计数功能块，通过检测输入信号的上升沿来进行加减法计数器运算，实现加法与减法计数器的功能。相较</a:t>
            </a:r>
            <a:r>
              <a:rPr lang="en-US" altLang="zh-CN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CTUD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功能块，该功能块支持计数值的掉电保持</a:t>
            </a: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功能。</a:t>
            </a:r>
            <a:endParaRPr lang="zh-CN" altLang="en-US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kern="0" noProof="0" dirty="0" smtClean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ea"/>
              </a:rPr>
              <a:t>参数列表：</a:t>
            </a:r>
            <a:endParaRPr lang="en-US" altLang="zh-CN" sz="1800" kern="0" noProof="0" dirty="0" smtClean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787400" y="2763520"/>
          <a:ext cx="689991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4440"/>
                <a:gridCol w="1319530"/>
                <a:gridCol w="1242060"/>
                <a:gridCol w="310388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变量类型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名称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sym typeface="+mn-ea"/>
                        </a:rPr>
                        <a:t>数据类型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说明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1000">
                <a:tc rowSpan="5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输入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CU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上升沿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: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 CV 加一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CD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上升沿</a:t>
                      </a: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:</a:t>
                      </a: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 CV 减一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RESET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TRUE: CV = 0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LOAD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TRUE: CV = PV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PV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DWORD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预设值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rowSpan="3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输出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QU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当 CV &gt;= PV 为 TRUE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QD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BOOL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cs typeface="思源黑体 CN Light" panose="020B0300000000000000" charset="-122"/>
                        </a:rPr>
                        <a:t>当 CV = 0 为 TRUE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cs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81000"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CV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  <a:sym typeface="+mn-ea"/>
                        </a:rPr>
                        <a:t>DWORD</a:t>
                      </a:r>
                      <a:endParaRPr lang="en-US" altLang="zh-CN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  <a:sym typeface="+mn-ea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schemeClr val="tx1"/>
                          </a:solidFill>
                          <a:latin typeface="思源黑体 CN Light" panose="020B0300000000000000" charset="-122"/>
                          <a:ea typeface="思源黑体 CN Light" panose="020B0300000000000000" charset="-122"/>
                        </a:rPr>
                        <a:t>当前计数值</a:t>
                      </a:r>
                      <a:endParaRPr lang="zh-CN" altLang="en-US" sz="1400" b="0">
                        <a:solidFill>
                          <a:schemeClr val="tx1"/>
                        </a:solidFill>
                        <a:latin typeface="思源黑体 CN Light" panose="020B0300000000000000" charset="-122"/>
                        <a:ea typeface="思源黑体 CN Light" panose="020B0300000000000000" charset="-122"/>
                      </a:endParaRPr>
                    </a:p>
                  </a:txBody>
                  <a:tcPr anchor="ctr" anchorCtr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1310" y="3398520"/>
            <a:ext cx="3838575" cy="1647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/>
    </mc:Choice>
    <mc:Fallback>
      <p:transition spd="med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101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102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103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149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0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151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93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197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198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199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245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246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247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9.xml><?xml version="1.0" encoding="utf-8"?>
<p:tagLst xmlns:p="http://schemas.openxmlformats.org/presentationml/2006/main">
  <p:tag name="KSO_WM_UNIT_PLACING_PICTURE_USER_VIEWPORT" val="{&quot;height&quot;:4495.044094488189,&quot;width&quot;:6358.313385826772}"/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0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31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1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33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3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3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34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4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35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5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52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3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36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1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5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3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69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37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7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38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9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40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5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42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8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8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88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490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9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92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49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96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49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5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500.xml><?xml version="1.0" encoding="utf-8"?>
<p:tagLst xmlns:p="http://schemas.openxmlformats.org/presentationml/2006/main">
  <p:tag name="TABLE_ENDDRAG_ORIGIN_RECT" val="532*385"/>
  <p:tag name="TABLE_ENDDRAG_RECT" val="62*180*532*385"/>
</p:tagLst>
</file>

<file path=ppt/tags/tag501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04.xml><?xml version="1.0" encoding="utf-8"?>
<p:tagLst xmlns:p="http://schemas.openxmlformats.org/presentationml/2006/main">
  <p:tag name="ISPRING_RESOURCE_PATHS_HASH_PRESENTER" val="bac0fee130352c26806ddebbfd2c911ee1dd1da"/>
  <p:tag name="KSO_WPP_MARK_KEY" val="ddd119be-ad93-45f1-b835-68b3d020e145"/>
  <p:tag name="COMMONDATA" val="eyJoZGlkIjoiNmM3M2Q2YzZjZDI1MTU3NjEwMzk4OTVmNzNkOTI5ZWMifQ=="/>
  <p:tag name="resource_record_key" val="{&quot;29&quot;:[20426272]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d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VALUE" val="644*602"/>
  <p:tag name="KSO_WM_UNIT_TYPE" val="d"/>
  <p:tag name="KSO_WM_UNIT_INDEX" val="1"/>
  <p:tag name="KSO_WM_UNIT_SUPPORT_UNIT_TYPE" val="[]"/>
  <p:tag name="KSO_WM_UNIT_PLACING_PICTURE_INFO" val="{&quot;code&quot;:&quot;bAb[4]&quot;,&quot;full_picture&quot;:false,&quot;last_crop_picture&quot;:&quot;bAb[4]&quot;,&quot;scheme&quot;:&quot;4-4&quot;,&quot;spacing&quot;:5}"/>
  <p:tag name="KSO_WM_UNIT_PLACING_PICTURE" val="170212.305"/>
  <p:tag name="KSO_WM_UNIT_PLACING_PICTURE_USER_VIEWPORT" val="{&quot;height&quot;:3651.5,&quot;width&quot;:3415.6666666666661}"/>
  <p:tag name="KSO_WM_UNIT_PLACING_PICTURE_MD4" val="0E4AC6736D82336271439659DB163328"/>
</p:tagLst>
</file>

<file path=ppt/tags/tag53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4"/>
  <p:tag name="KSO_WM_UNIT_ID" val="custom20205176_24*d*4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3415.6666666666661}"/>
  <p:tag name="KSO_WM_UNIT_VALUE" val="644*602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0E4AC6736D82336271439659DB163328"/>
</p:tagLst>
</file>

<file path=ppt/tags/tag54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55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1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3"/>
  <p:tag name="KSO_WM_UNIT_ID" val="custom20205176_24*d*3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3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3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2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NOCLEAR" val="0"/>
  <p:tag name="KSO_WM_DIAGRAM_GROUP_CODE" val="l1-2"/>
  <p:tag name="KSO_WM_UNIT_TYPE" val="l_h_f"/>
  <p:tag name="KSO_WM_UNIT_INDEX" val="1_2_1"/>
  <p:tag name="KSO_WM_UNIT_PRESET_TEXT" val="单击此处添加正文"/>
  <p:tag name="KSO_WM_UNIT_VALUE" val="84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a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DIAGRAM_GROUP_CODE" val="l1-2"/>
  <p:tag name="KSO_WM_UNIT_TYPE" val="a"/>
  <p:tag name="KSO_WM_UNIT_INDEX" val="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PLACING_PICTURE" val="170212.305"/>
  <p:tag name="KSO_WM_BEAUTIFY_FLAG" val="#wm#"/>
  <p:tag name="KSO_WM_UNIT_TYPE" val="d"/>
  <p:tag name="KSO_WM_UNIT_INDEX" val="2"/>
  <p:tag name="KSO_WM_UNIT_ID" val="custom20205176_24*d*2"/>
  <p:tag name="KSO_WM_UNIT_PLACING_PICTURE_INFO" val="{&quot;code&quot;:&quot;bAb[4]&quot;,&quot;full_picture&quot;:false,&quot;last_crop_picture&quot;:&quot;bAb[4]&quot;,&quot;scheme&quot;:&quot;4-4&quot;,&quot;spacing&quot;:5}"/>
  <p:tag name="KSO_WM_UNIT_PLACING_PICTURE_USER_VIEWPORT" val="{&quot;height&quot;:3651.5,&quot;width&quot;:6981.3333333333321}"/>
  <p:tag name="KSO_WM_UNIT_VALUE" val="644*1230"/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TEMPLATE_INDEX" val="20205176"/>
  <p:tag name="KSO_WM_UNIT_SUPPORT_UNIT_TYPE" val="[]"/>
  <p:tag name="KSO_WM_UNIT_LAYERLEVEL" val="1"/>
  <p:tag name="KSO_WM_TAG_VERSION" val="1.0"/>
  <p:tag name="KSO_WM_UNIT_PLACING_PICTURE_MD4" val="98BB0E39016F9DBF26259D26C1BFA3F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TEXT_FILL_FORE_SCHEMECOLOR_INDEX" val="5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3_1"/>
  <p:tag name="KSO_WM_UNIT_TEXT_FILL_FORE_SCHEMECOLOR_INDEX" val="5"/>
  <p:tag name="KSO_WM_UNIT_TEXT_FILL_TYPE" val="1"/>
  <p:tag name="KSO_WM_UNIT_USESOURCEFORMAT_APPLY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4_1"/>
  <p:tag name="KSO_WM_UNIT_TEXT_FILL_FORE_SCHEMECOLOR_INDEX" val="5"/>
  <p:tag name="KSO_WM_UNIT_TEXT_FILL_TYPE" val="1"/>
  <p:tag name="KSO_WM_UNIT_USESOURCEFORMAT_APPLY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9"/>
  <p:tag name="KSO_WM_DIAGRAM_GROUP_CODE" val="l1-2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0"/>
  <p:tag name="KSO_WM_DIAGRAM_GROUP_CODE" val="l1-2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TEXT_FILL_FORE_SCHEMECOLOR_INDEX" val="5"/>
  <p:tag name="KSO_WM_UNIT_TEXT_FILL_TYPE" val="1"/>
  <p:tag name="KSO_WM_UNIT_USESOURCEFORMAT_APPLY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3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3"/>
  <p:tag name="KSO_WM_UNIT_LINE_FORE_SCHEMECOLOR_INDEX" val="14"/>
  <p:tag name="KSO_WM_UNIT_LINE_FILL_TYPE" val="2"/>
  <p:tag name="KSO_WM_UNIT_USESOURCEFORMAT_APPLY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10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2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1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1"/>
  <p:tag name="KSO_WM_UNIT_LINE_FORE_SCHEMECOLOR_INDEX" val="14"/>
  <p:tag name="KSO_WM_UNIT_LINE_FILL_TYPE" val="2"/>
  <p:tag name="KSO_WM_UNIT_USESOURCEFORMAT_APPLY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i*1_2"/>
  <p:tag name="KSO_WM_TEMPLATE_CATEGORY" val="custom"/>
  <p:tag name="KSO_WM_TEMPLATE_INDEX" val="20205176"/>
  <p:tag name="KSO_WM_UNIT_LAYERLEVEL" val="1_1"/>
  <p:tag name="KSO_WM_TAG_VERSION" val="1.0"/>
  <p:tag name="KSO_WM_BEAUTIFY_FLAG" val="#wm#"/>
  <p:tag name="KSO_WM_DIAGRAM_GROUP_CODE" val="l1-4"/>
  <p:tag name="KSO_WM_UNIT_TYPE" val="l_i"/>
  <p:tag name="KSO_WM_UNIT_INDEX" val="1_2"/>
  <p:tag name="KSO_WM_UNIT_LINE_FORE_SCHEMECOLOR_INDEX" val="14"/>
  <p:tag name="KSO_WM_UNIT_LINE_FILL_TYPE" val="2"/>
  <p:tag name="KSO_WM_UNIT_USESOURCEFORMAT_APPLY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1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1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2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2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9*l_h_a*1_1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l1-2"/>
  <p:tag name="KSO_WM_UNIT_TYPE" val="l_h_a"/>
  <p:tag name="KSO_WM_UNIT_INDEX" val="1_1_1"/>
  <p:tag name="KSO_WM_UNIT_PRESET_TEXT" val="单击此处添加标题"/>
  <p:tag name="KSO_WM_UNIT_VALUE" val="12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2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3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3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3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f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PRESET_TEXT" val="单击此处添加正文"/>
  <p:tag name="KSO_WM_UNIT_NOCLEAR" val="0"/>
  <p:tag name="KSO_WM_UNIT_VALUE" val="63"/>
  <p:tag name="KSO_WM_DIAGRAM_GROUP_CODE" val="l1-4"/>
  <p:tag name="KSO_WM_UNIT_TYPE" val="l_h_f"/>
  <p:tag name="KSO_WM_UNIT_INDEX" val="1_4_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a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9"/>
  <p:tag name="KSO_WM_DIAGRAM_GROUP_CODE" val="l1-4"/>
  <p:tag name="KSO_WM_UNIT_TYPE" val="l_h_a"/>
  <p:tag name="KSO_WM_UNIT_INDEX" val="1_4_1"/>
  <p:tag name="KSO_WM_UNIT_SHOW_EDIT_AREA_INDICATION" val="1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33*l_h_i*1_4_1"/>
  <p:tag name="KSO_WM_TEMPLATE_CATEGORY" val="custom"/>
  <p:tag name="KSO_WM_TEMPLATE_INDEX" val="20205176"/>
  <p:tag name="KSO_WM_UNIT_LAYERLEVEL" val="1_1_1"/>
  <p:tag name="KSO_WM_TAG_VERSION" val="1.0"/>
  <p:tag name="KSO_WM_BEAUTIFY_FLAG" val="#wm#"/>
  <p:tag name="KSO_WM_DIAGRAM_GROUP_CODE" val="l1-4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UNIT_PLACING_PICTURE_USER_VIEWPORT" val="{&quot;height&quot;:6061,&quot;width&quot;:6061}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i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176_24*f*1"/>
  <p:tag name="KSO_WM_TEMPLATE_CATEGORY" val="custom"/>
  <p:tag name="KSO_WM_TEMPLATE_INDEX" val="20205176"/>
  <p:tag name="KSO_WM_UNIT_LAYERLEVEL" val="1"/>
  <p:tag name="KSO_WM_TAG_VERSION" val="1.0"/>
  <p:tag name="KSO_WM_BEAUTIFY_FLAG" val="#wm#"/>
  <p:tag name="KSO_WM_UNIT_NOCLEAR" val="0"/>
  <p:tag name="KSO_WM_UNIT_VALUE" val="176"/>
  <p:tag name="KSO_WM_UNIT_TYPE" val="f"/>
  <p:tag name="KSO_WM_UNIT_INDEX" val="1"/>
  <p:tag name="KSO_WM_UNIT_PRESET_TEXT" val="单击此处添加正文"/>
  <p:tag name="KSO_WM_UNIT_SHOW_EDIT_AREA_INDICATION" val="1"/>
</p:tagLst>
</file>

<file path=ppt/theme/theme1.xml><?xml version="1.0" encoding="utf-8"?>
<a:theme xmlns:a="http://schemas.openxmlformats.org/drawingml/2006/main" name="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Blank CN 16a">
  <a:themeElements>
    <a:clrScheme name="蓝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>
        <a:defPPr lvl="0">
          <a:defRPr lang="zh-CN" altLang="en-US" dirty="0">
            <a:latin typeface="微软雅黑" panose="020B0503020204020204" charset="-122"/>
            <a:ea typeface="微软雅黑" panose="020B0503020204020204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solidFill>
          <a:schemeClr val="accent3"/>
        </a:solidFill>
        <a:ln>
          <a:noFill/>
        </a:ln>
      </a:spPr>
      <a:bodyPr wrap="square" lIns="180000" tIns="90000" rIns="180000" bIns="90000" rtlCol="0">
        <a:spAutoFit/>
      </a:bodyPr>
      <a:lstStyle>
        <a:defPPr>
          <a:defRPr sz="1800" dirty="0" err="1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Larissa">
  <a:themeElements>
    <a:clrScheme name="PhönixContac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AEC8D2"/>
      </a:accent1>
      <a:accent2>
        <a:srgbClr val="0099A1"/>
      </a:accent2>
      <a:accent3>
        <a:srgbClr val="96BE0D"/>
      </a:accent3>
      <a:accent4>
        <a:srgbClr val="000000"/>
      </a:accent4>
      <a:accent5>
        <a:srgbClr val="005AC8"/>
      </a:accent5>
      <a:accent6>
        <a:srgbClr val="D200D2"/>
      </a:accent6>
      <a:hlink>
        <a:srgbClr val="96BE0D"/>
      </a:hlink>
      <a:folHlink>
        <a:srgbClr val="0099A1"/>
      </a:folHlink>
    </a:clrScheme>
    <a:fontScheme name="PhönixContac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Larissa">
  <a:themeElements>
    <a:clrScheme name="PhönixContac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AEC8D2"/>
      </a:accent1>
      <a:accent2>
        <a:srgbClr val="0099A1"/>
      </a:accent2>
      <a:accent3>
        <a:srgbClr val="96BE0D"/>
      </a:accent3>
      <a:accent4>
        <a:srgbClr val="000000"/>
      </a:accent4>
      <a:accent5>
        <a:srgbClr val="005AC8"/>
      </a:accent5>
      <a:accent6>
        <a:srgbClr val="D200D2"/>
      </a:accent6>
      <a:hlink>
        <a:srgbClr val="96BE0D"/>
      </a:hlink>
      <a:folHlink>
        <a:srgbClr val="0099A1"/>
      </a:folHlink>
    </a:clrScheme>
    <a:fontScheme name="PhönixContac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PHIIDF2019_PPT模版</Template>
  <TotalTime>0</TotalTime>
  <Words>9131</Words>
  <Application>WPS 演示</Application>
  <PresentationFormat>自定义</PresentationFormat>
  <Paragraphs>1865</Paragraphs>
  <Slides>51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思源黑体 CN Medium</vt:lpstr>
      <vt:lpstr>思源黑体 CN Bold</vt:lpstr>
      <vt:lpstr>思源宋体 CN</vt:lpstr>
      <vt:lpstr>思源黑体 CN Heavy</vt:lpstr>
      <vt:lpstr>思源黑体 CN Light</vt:lpstr>
      <vt:lpstr>Arial Unicode MS</vt:lpstr>
      <vt:lpstr>思源黑体 CN ExtraLight</vt:lpstr>
      <vt:lpstr>Blank CN 16a</vt:lpstr>
      <vt:lpstr>1_Blank CN 16a</vt:lpstr>
      <vt:lpstr>2_Blank CN 16a</vt:lpstr>
      <vt:lpstr>5_Blank CN 16a</vt:lpstr>
      <vt:lpstr>3_Blank CN 16a</vt:lpstr>
      <vt:lpstr>Blank CN 16a</vt:lpstr>
      <vt:lpstr>PowerPoint 演示文稿</vt:lpstr>
      <vt:lpstr>PowerPoint 演示文稿</vt:lpstr>
      <vt:lpstr>PowerPoint 演示文稿</vt:lpstr>
      <vt:lpstr>库指令列表</vt:lpstr>
      <vt:lpstr>PowerPoint 演示文稿</vt:lpstr>
      <vt:lpstr>标志位列表</vt:lpstr>
      <vt:lpstr>标志位使用方法</vt:lpstr>
      <vt:lpstr>PowerPoint 演示文稿</vt:lpstr>
      <vt:lpstr>CTUD_Persistent (FB)</vt:lpstr>
      <vt:lpstr>TONR (FB)</vt:lpstr>
      <vt:lpstr>PowerPoint 演示文稿</vt:lpstr>
      <vt:lpstr>长字符串指令介绍</vt:lpstr>
      <vt:lpstr>长字符串指令列表</vt:lpstr>
      <vt:lpstr>LEN2</vt:lpstr>
      <vt:lpstr>LEFT2</vt:lpstr>
      <vt:lpstr>RIGHT2</vt:lpstr>
      <vt:lpstr>MID2</vt:lpstr>
      <vt:lpstr>CONCAT2</vt:lpstr>
      <vt:lpstr>INSERT2</vt:lpstr>
      <vt:lpstr>DELETE2</vt:lpstr>
      <vt:lpstr>FIND2</vt:lpstr>
      <vt:lpstr>长字符串指令使用注意事项</vt:lpstr>
      <vt:lpstr>长字符串指令使用注意事项</vt:lpstr>
      <vt:lpstr>长字符串指令使用注意事项</vt:lpstr>
      <vt:lpstr>PowerPoint 演示文稿</vt:lpstr>
      <vt:lpstr>文件操作指令列表</vt:lpstr>
      <vt:lpstr>csvFileWrite</vt:lpstr>
      <vt:lpstr>csvFileWrite 应用例子</vt:lpstr>
      <vt:lpstr>FileCreat</vt:lpstr>
      <vt:lpstr>FileRead</vt:lpstr>
      <vt:lpstr>FileWrite</vt:lpstr>
      <vt:lpstr>FileWrite 模式0应用例子</vt:lpstr>
      <vt:lpstr>FileWrite 模式1应用例子</vt:lpstr>
      <vt:lpstr>FileWrite 模式2应用例子</vt:lpstr>
      <vt:lpstr>FileWrite 模式3应用例子</vt:lpstr>
      <vt:lpstr>FileWrite 模式4应用例子</vt:lpstr>
      <vt:lpstr>FileBackspace</vt:lpstr>
      <vt:lpstr>FileBackspace 模式0应用例子</vt:lpstr>
      <vt:lpstr>FileBackspace 模式1应用例子</vt:lpstr>
      <vt:lpstr>FileBackspace 模式2应用例子</vt:lpstr>
      <vt:lpstr>FileBackspace 模式2应用例子</vt:lpstr>
      <vt:lpstr>FileBackspace 模式3应用例子</vt:lpstr>
      <vt:lpstr>FileBackspace 模式4应用例子</vt:lpstr>
      <vt:lpstr>PowerPoint 演示文稿</vt:lpstr>
      <vt:lpstr>数据处理指令列表</vt:lpstr>
      <vt:lpstr>BytesInsert</vt:lpstr>
      <vt:lpstr>BytesMid</vt:lpstr>
      <vt:lpstr>BytesToHexString</vt:lpstr>
      <vt:lpstr>HexStringToBytes</vt:lpstr>
      <vt:lpstr>雷赛产品资料获取途径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郝春华</dc:creator>
  <cp:lastModifiedBy>x3</cp:lastModifiedBy>
  <cp:revision>370</cp:revision>
  <dcterms:created xsi:type="dcterms:W3CDTF">2019-04-30T01:17:00Z</dcterms:created>
  <dcterms:modified xsi:type="dcterms:W3CDTF">2025-07-23T08:08:48Z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056262E28E04462495D7E52A23A6B6FE_13</vt:lpwstr>
  </property>
  <property fmtid="{D5CDD505-2E9C-101B-9397-08002B2CF9AE}" pid="3" name="KSOProductBuildVer">
    <vt:lpwstr>2052-12.1.0.15712</vt:lpwstr>
  </property>
</Properties>
</file>